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89" r:id="rId34"/>
    <p:sldId id="291" r:id="rId35"/>
    <p:sldId id="292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280"/>
    <a:srgbClr val="3964B3"/>
    <a:srgbClr val="3A4358"/>
    <a:srgbClr val="3A455B"/>
    <a:srgbClr val="FFC000"/>
    <a:srgbClr val="346249"/>
    <a:srgbClr val="44546A"/>
    <a:srgbClr val="FFFFFF"/>
    <a:srgbClr val="435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3945" autoAdjust="0"/>
  </p:normalViewPr>
  <p:slideViewPr>
    <p:cSldViewPr snapToGrid="0">
      <p:cViewPr>
        <p:scale>
          <a:sx n="75" d="100"/>
          <a:sy n="75" d="100"/>
        </p:scale>
        <p:origin x="5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038C40-D601-45B6-AD67-D71BEA0F67C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01367F97-AE13-47F4-B92F-A326D6AB0CCE}">
      <dgm:prSet/>
      <dgm:spPr/>
      <dgm:t>
        <a:bodyPr/>
        <a:lstStyle/>
        <a:p>
          <a:pPr>
            <a:defRPr cap="all"/>
          </a:pPr>
          <a:r>
            <a:rPr lang="en-CA"/>
            <a:t>Splash Screen</a:t>
          </a:r>
          <a:endParaRPr lang="en-US"/>
        </a:p>
      </dgm:t>
    </dgm:pt>
    <dgm:pt modelId="{76C5AA73-29C5-4FB1-AE2B-FDAB37ACC5E6}" type="parTrans" cxnId="{99BFA854-B758-49B9-8DA2-39898AF3D5D7}">
      <dgm:prSet/>
      <dgm:spPr/>
      <dgm:t>
        <a:bodyPr/>
        <a:lstStyle/>
        <a:p>
          <a:endParaRPr lang="en-US"/>
        </a:p>
      </dgm:t>
    </dgm:pt>
    <dgm:pt modelId="{03AFD9ED-74C3-4A67-89A4-8F53C5FB2CAF}" type="sibTrans" cxnId="{99BFA854-B758-49B9-8DA2-39898AF3D5D7}">
      <dgm:prSet/>
      <dgm:spPr/>
      <dgm:t>
        <a:bodyPr/>
        <a:lstStyle/>
        <a:p>
          <a:endParaRPr lang="en-US"/>
        </a:p>
      </dgm:t>
    </dgm:pt>
    <dgm:pt modelId="{FA39B604-596C-4A16-93E7-8B98C3DA3BDB}">
      <dgm:prSet/>
      <dgm:spPr/>
      <dgm:t>
        <a:bodyPr/>
        <a:lstStyle/>
        <a:p>
          <a:pPr>
            <a:defRPr cap="all"/>
          </a:pPr>
          <a:r>
            <a:rPr lang="en-CA"/>
            <a:t>Login</a:t>
          </a:r>
          <a:endParaRPr lang="en-US"/>
        </a:p>
      </dgm:t>
    </dgm:pt>
    <dgm:pt modelId="{CA274EBC-DC8C-4F52-9A6A-BC10E2966C12}" type="parTrans" cxnId="{A88368BB-25FB-4F36-97FC-6B423FC69BF8}">
      <dgm:prSet/>
      <dgm:spPr/>
      <dgm:t>
        <a:bodyPr/>
        <a:lstStyle/>
        <a:p>
          <a:endParaRPr lang="en-US"/>
        </a:p>
      </dgm:t>
    </dgm:pt>
    <dgm:pt modelId="{55B0B0E8-419B-4467-B757-FEDFFDA67FB6}" type="sibTrans" cxnId="{A88368BB-25FB-4F36-97FC-6B423FC69BF8}">
      <dgm:prSet/>
      <dgm:spPr/>
      <dgm:t>
        <a:bodyPr/>
        <a:lstStyle/>
        <a:p>
          <a:endParaRPr lang="en-US"/>
        </a:p>
      </dgm:t>
    </dgm:pt>
    <dgm:pt modelId="{1B107384-F1FC-4048-B032-D32791BC47FD}">
      <dgm:prSet/>
      <dgm:spPr/>
      <dgm:t>
        <a:bodyPr/>
        <a:lstStyle/>
        <a:p>
          <a:pPr>
            <a:defRPr cap="all"/>
          </a:pPr>
          <a:r>
            <a:rPr lang="en-CA"/>
            <a:t>Home</a:t>
          </a:r>
          <a:endParaRPr lang="en-US"/>
        </a:p>
      </dgm:t>
    </dgm:pt>
    <dgm:pt modelId="{4169EE6C-33D1-4EC8-954E-D7AA82982A5F}" type="parTrans" cxnId="{2E1575C4-AE9A-45F6-8D24-4A683B3AB6D8}">
      <dgm:prSet/>
      <dgm:spPr/>
      <dgm:t>
        <a:bodyPr/>
        <a:lstStyle/>
        <a:p>
          <a:endParaRPr lang="en-US"/>
        </a:p>
      </dgm:t>
    </dgm:pt>
    <dgm:pt modelId="{9B194E71-8445-420A-B4C3-64BB90411354}" type="sibTrans" cxnId="{2E1575C4-AE9A-45F6-8D24-4A683B3AB6D8}">
      <dgm:prSet/>
      <dgm:spPr/>
      <dgm:t>
        <a:bodyPr/>
        <a:lstStyle/>
        <a:p>
          <a:endParaRPr lang="en-US"/>
        </a:p>
      </dgm:t>
    </dgm:pt>
    <dgm:pt modelId="{EFC6C0B6-7AC1-4863-BE13-F227EDF2B0CA}" type="pres">
      <dgm:prSet presAssocID="{42038C40-D601-45B6-AD67-D71BEA0F67C7}" presName="root" presStyleCnt="0">
        <dgm:presLayoutVars>
          <dgm:dir/>
          <dgm:resizeHandles val="exact"/>
        </dgm:presLayoutVars>
      </dgm:prSet>
      <dgm:spPr/>
    </dgm:pt>
    <dgm:pt modelId="{BEE4172F-E381-4698-BACD-072BC35907BF}" type="pres">
      <dgm:prSet presAssocID="{01367F97-AE13-47F4-B92F-A326D6AB0CCE}" presName="compNode" presStyleCnt="0"/>
      <dgm:spPr/>
    </dgm:pt>
    <dgm:pt modelId="{774DD4F1-0E49-4A4B-85CD-9454F622A10F}" type="pres">
      <dgm:prSet presAssocID="{01367F97-AE13-47F4-B92F-A326D6AB0CCE}" presName="iconBgRect" presStyleLbl="bgShp" presStyleIdx="0" presStyleCnt="3"/>
      <dgm:spPr>
        <a:solidFill>
          <a:srgbClr val="346249"/>
        </a:solidFill>
      </dgm:spPr>
    </dgm:pt>
    <dgm:pt modelId="{ACC3467A-2E28-425A-A0D7-CB38F873C1EC}" type="pres">
      <dgm:prSet presAssocID="{01367F97-AE13-47F4-B92F-A326D6AB0C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ouf"/>
        </a:ext>
      </dgm:extLst>
    </dgm:pt>
    <dgm:pt modelId="{ED04F210-845F-4ED2-8057-EDA3D13A88F8}" type="pres">
      <dgm:prSet presAssocID="{01367F97-AE13-47F4-B92F-A326D6AB0CCE}" presName="spaceRect" presStyleCnt="0"/>
      <dgm:spPr/>
    </dgm:pt>
    <dgm:pt modelId="{6CC0ABF1-95F7-4DA6-90C7-576091494609}" type="pres">
      <dgm:prSet presAssocID="{01367F97-AE13-47F4-B92F-A326D6AB0CCE}" presName="textRect" presStyleLbl="revTx" presStyleIdx="0" presStyleCnt="3">
        <dgm:presLayoutVars>
          <dgm:chMax val="1"/>
          <dgm:chPref val="1"/>
        </dgm:presLayoutVars>
      </dgm:prSet>
      <dgm:spPr/>
    </dgm:pt>
    <dgm:pt modelId="{A6900D05-4F59-4324-9DD3-F129B8F48102}" type="pres">
      <dgm:prSet presAssocID="{03AFD9ED-74C3-4A67-89A4-8F53C5FB2CAF}" presName="sibTrans" presStyleCnt="0"/>
      <dgm:spPr/>
    </dgm:pt>
    <dgm:pt modelId="{7FAE6FD1-9915-49EC-8613-A4C52B5B9708}" type="pres">
      <dgm:prSet presAssocID="{FA39B604-596C-4A16-93E7-8B98C3DA3BDB}" presName="compNode" presStyleCnt="0"/>
      <dgm:spPr/>
    </dgm:pt>
    <dgm:pt modelId="{BC8BCB3E-676F-4BDE-8270-DDF518922D3D}" type="pres">
      <dgm:prSet presAssocID="{FA39B604-596C-4A16-93E7-8B98C3DA3BDB}" presName="iconBgRect" presStyleLbl="bgShp" presStyleIdx="1" presStyleCnt="3"/>
      <dgm:spPr/>
    </dgm:pt>
    <dgm:pt modelId="{EB312A98-C82B-42AD-BA2A-6942C9C4C812}" type="pres">
      <dgm:prSet presAssocID="{FA39B604-596C-4A16-93E7-8B98C3DA3B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B2F67313-1B1A-46D0-88C8-287480C8BDC6}" type="pres">
      <dgm:prSet presAssocID="{FA39B604-596C-4A16-93E7-8B98C3DA3BDB}" presName="spaceRect" presStyleCnt="0"/>
      <dgm:spPr/>
    </dgm:pt>
    <dgm:pt modelId="{2BC0F217-B790-4241-B4CE-4AF04054AF4A}" type="pres">
      <dgm:prSet presAssocID="{FA39B604-596C-4A16-93E7-8B98C3DA3BDB}" presName="textRect" presStyleLbl="revTx" presStyleIdx="1" presStyleCnt="3">
        <dgm:presLayoutVars>
          <dgm:chMax val="1"/>
          <dgm:chPref val="1"/>
        </dgm:presLayoutVars>
      </dgm:prSet>
      <dgm:spPr/>
    </dgm:pt>
    <dgm:pt modelId="{696E3CA5-D52A-4AD3-9586-C521AB7A3CA7}" type="pres">
      <dgm:prSet presAssocID="{55B0B0E8-419B-4467-B757-FEDFFDA67FB6}" presName="sibTrans" presStyleCnt="0"/>
      <dgm:spPr/>
    </dgm:pt>
    <dgm:pt modelId="{39A26564-43F5-4C95-AD6E-B52B2CB9F1CE}" type="pres">
      <dgm:prSet presAssocID="{1B107384-F1FC-4048-B032-D32791BC47FD}" presName="compNode" presStyleCnt="0"/>
      <dgm:spPr/>
    </dgm:pt>
    <dgm:pt modelId="{688082BD-CD2D-4C2D-9748-C31391E1F6AF}" type="pres">
      <dgm:prSet presAssocID="{1B107384-F1FC-4048-B032-D32791BC47FD}" presName="iconBgRect" presStyleLbl="bgShp" presStyleIdx="2" presStyleCnt="3"/>
      <dgm:spPr/>
    </dgm:pt>
    <dgm:pt modelId="{FFB79C94-F5BF-4651-8A49-83B77F336333}" type="pres">
      <dgm:prSet presAssocID="{1B107384-F1FC-4048-B032-D32791BC47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gement"/>
        </a:ext>
      </dgm:extLst>
    </dgm:pt>
    <dgm:pt modelId="{6D91D0C5-C7AA-4DBB-91E6-78874125EE38}" type="pres">
      <dgm:prSet presAssocID="{1B107384-F1FC-4048-B032-D32791BC47FD}" presName="spaceRect" presStyleCnt="0"/>
      <dgm:spPr/>
    </dgm:pt>
    <dgm:pt modelId="{47D1B064-CE38-45BC-893E-2D938DC2AD52}" type="pres">
      <dgm:prSet presAssocID="{1B107384-F1FC-4048-B032-D32791BC47F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C41844-EBA2-4276-A8F9-EC66B1C4D883}" type="presOf" srcId="{01367F97-AE13-47F4-B92F-A326D6AB0CCE}" destId="{6CC0ABF1-95F7-4DA6-90C7-576091494609}" srcOrd="0" destOrd="0" presId="urn:microsoft.com/office/officeart/2018/5/layout/IconCircleLabelList"/>
    <dgm:cxn modelId="{BAA3894B-038F-4AB3-8CDC-74EC476285D2}" type="presOf" srcId="{42038C40-D601-45B6-AD67-D71BEA0F67C7}" destId="{EFC6C0B6-7AC1-4863-BE13-F227EDF2B0CA}" srcOrd="0" destOrd="0" presId="urn:microsoft.com/office/officeart/2018/5/layout/IconCircleLabelList"/>
    <dgm:cxn modelId="{25C6434C-C9B1-4912-BAA0-F1FB51685234}" type="presOf" srcId="{FA39B604-596C-4A16-93E7-8B98C3DA3BDB}" destId="{2BC0F217-B790-4241-B4CE-4AF04054AF4A}" srcOrd="0" destOrd="0" presId="urn:microsoft.com/office/officeart/2018/5/layout/IconCircleLabelList"/>
    <dgm:cxn modelId="{5BF0F750-EFB6-4CB4-B8BE-1AE0AB7551EE}" type="presOf" srcId="{1B107384-F1FC-4048-B032-D32791BC47FD}" destId="{47D1B064-CE38-45BC-893E-2D938DC2AD52}" srcOrd="0" destOrd="0" presId="urn:microsoft.com/office/officeart/2018/5/layout/IconCircleLabelList"/>
    <dgm:cxn modelId="{99BFA854-B758-49B9-8DA2-39898AF3D5D7}" srcId="{42038C40-D601-45B6-AD67-D71BEA0F67C7}" destId="{01367F97-AE13-47F4-B92F-A326D6AB0CCE}" srcOrd="0" destOrd="0" parTransId="{76C5AA73-29C5-4FB1-AE2B-FDAB37ACC5E6}" sibTransId="{03AFD9ED-74C3-4A67-89A4-8F53C5FB2CAF}"/>
    <dgm:cxn modelId="{A88368BB-25FB-4F36-97FC-6B423FC69BF8}" srcId="{42038C40-D601-45B6-AD67-D71BEA0F67C7}" destId="{FA39B604-596C-4A16-93E7-8B98C3DA3BDB}" srcOrd="1" destOrd="0" parTransId="{CA274EBC-DC8C-4F52-9A6A-BC10E2966C12}" sibTransId="{55B0B0E8-419B-4467-B757-FEDFFDA67FB6}"/>
    <dgm:cxn modelId="{2E1575C4-AE9A-45F6-8D24-4A683B3AB6D8}" srcId="{42038C40-D601-45B6-AD67-D71BEA0F67C7}" destId="{1B107384-F1FC-4048-B032-D32791BC47FD}" srcOrd="2" destOrd="0" parTransId="{4169EE6C-33D1-4EC8-954E-D7AA82982A5F}" sibTransId="{9B194E71-8445-420A-B4C3-64BB90411354}"/>
    <dgm:cxn modelId="{AB3C6480-A71D-40DC-B5CF-FDCD710CA919}" type="presParOf" srcId="{EFC6C0B6-7AC1-4863-BE13-F227EDF2B0CA}" destId="{BEE4172F-E381-4698-BACD-072BC35907BF}" srcOrd="0" destOrd="0" presId="urn:microsoft.com/office/officeart/2018/5/layout/IconCircleLabelList"/>
    <dgm:cxn modelId="{2E161CD2-02D4-4E2D-8DB5-4E70D622589E}" type="presParOf" srcId="{BEE4172F-E381-4698-BACD-072BC35907BF}" destId="{774DD4F1-0E49-4A4B-85CD-9454F622A10F}" srcOrd="0" destOrd="0" presId="urn:microsoft.com/office/officeart/2018/5/layout/IconCircleLabelList"/>
    <dgm:cxn modelId="{E47F73CD-2BF9-4871-9234-8E2DCA8E63BB}" type="presParOf" srcId="{BEE4172F-E381-4698-BACD-072BC35907BF}" destId="{ACC3467A-2E28-425A-A0D7-CB38F873C1EC}" srcOrd="1" destOrd="0" presId="urn:microsoft.com/office/officeart/2018/5/layout/IconCircleLabelList"/>
    <dgm:cxn modelId="{86706F6A-DE4C-4584-AE1E-0CFEB7A074D0}" type="presParOf" srcId="{BEE4172F-E381-4698-BACD-072BC35907BF}" destId="{ED04F210-845F-4ED2-8057-EDA3D13A88F8}" srcOrd="2" destOrd="0" presId="urn:microsoft.com/office/officeart/2018/5/layout/IconCircleLabelList"/>
    <dgm:cxn modelId="{F6891533-4ACC-4912-B6A3-E38785EBEE0D}" type="presParOf" srcId="{BEE4172F-E381-4698-BACD-072BC35907BF}" destId="{6CC0ABF1-95F7-4DA6-90C7-576091494609}" srcOrd="3" destOrd="0" presId="urn:microsoft.com/office/officeart/2018/5/layout/IconCircleLabelList"/>
    <dgm:cxn modelId="{9F213D25-2032-4D4C-82C8-97A504A72FF2}" type="presParOf" srcId="{EFC6C0B6-7AC1-4863-BE13-F227EDF2B0CA}" destId="{A6900D05-4F59-4324-9DD3-F129B8F48102}" srcOrd="1" destOrd="0" presId="urn:microsoft.com/office/officeart/2018/5/layout/IconCircleLabelList"/>
    <dgm:cxn modelId="{C976CD7F-66B4-4DEB-ACB2-22742B3DBE53}" type="presParOf" srcId="{EFC6C0B6-7AC1-4863-BE13-F227EDF2B0CA}" destId="{7FAE6FD1-9915-49EC-8613-A4C52B5B9708}" srcOrd="2" destOrd="0" presId="urn:microsoft.com/office/officeart/2018/5/layout/IconCircleLabelList"/>
    <dgm:cxn modelId="{8ABE7119-E1EE-44A3-A999-08870990C7D2}" type="presParOf" srcId="{7FAE6FD1-9915-49EC-8613-A4C52B5B9708}" destId="{BC8BCB3E-676F-4BDE-8270-DDF518922D3D}" srcOrd="0" destOrd="0" presId="urn:microsoft.com/office/officeart/2018/5/layout/IconCircleLabelList"/>
    <dgm:cxn modelId="{5F50763D-C0FB-4022-BC08-4A426D67BC92}" type="presParOf" srcId="{7FAE6FD1-9915-49EC-8613-A4C52B5B9708}" destId="{EB312A98-C82B-42AD-BA2A-6942C9C4C812}" srcOrd="1" destOrd="0" presId="urn:microsoft.com/office/officeart/2018/5/layout/IconCircleLabelList"/>
    <dgm:cxn modelId="{69613659-608A-4657-B3A3-F3E699E17228}" type="presParOf" srcId="{7FAE6FD1-9915-49EC-8613-A4C52B5B9708}" destId="{B2F67313-1B1A-46D0-88C8-287480C8BDC6}" srcOrd="2" destOrd="0" presId="urn:microsoft.com/office/officeart/2018/5/layout/IconCircleLabelList"/>
    <dgm:cxn modelId="{4A93A34D-32B0-4A0A-A432-5FE2C71DFB03}" type="presParOf" srcId="{7FAE6FD1-9915-49EC-8613-A4C52B5B9708}" destId="{2BC0F217-B790-4241-B4CE-4AF04054AF4A}" srcOrd="3" destOrd="0" presId="urn:microsoft.com/office/officeart/2018/5/layout/IconCircleLabelList"/>
    <dgm:cxn modelId="{53EE1C31-6DAA-4596-B6FB-A16252B00825}" type="presParOf" srcId="{EFC6C0B6-7AC1-4863-BE13-F227EDF2B0CA}" destId="{696E3CA5-D52A-4AD3-9586-C521AB7A3CA7}" srcOrd="3" destOrd="0" presId="urn:microsoft.com/office/officeart/2018/5/layout/IconCircleLabelList"/>
    <dgm:cxn modelId="{A4B564F5-C7A5-434D-8E7D-53BD9A17BE07}" type="presParOf" srcId="{EFC6C0B6-7AC1-4863-BE13-F227EDF2B0CA}" destId="{39A26564-43F5-4C95-AD6E-B52B2CB9F1CE}" srcOrd="4" destOrd="0" presId="urn:microsoft.com/office/officeart/2018/5/layout/IconCircleLabelList"/>
    <dgm:cxn modelId="{672FD234-9611-4116-9C6F-95D4C5930B34}" type="presParOf" srcId="{39A26564-43F5-4C95-AD6E-B52B2CB9F1CE}" destId="{688082BD-CD2D-4C2D-9748-C31391E1F6AF}" srcOrd="0" destOrd="0" presId="urn:microsoft.com/office/officeart/2018/5/layout/IconCircleLabelList"/>
    <dgm:cxn modelId="{0049DA57-2018-4826-9783-4CC2F2E47044}" type="presParOf" srcId="{39A26564-43F5-4C95-AD6E-B52B2CB9F1CE}" destId="{FFB79C94-F5BF-4651-8A49-83B77F336333}" srcOrd="1" destOrd="0" presId="urn:microsoft.com/office/officeart/2018/5/layout/IconCircleLabelList"/>
    <dgm:cxn modelId="{2BC31593-FAF9-4CBC-BA06-EB0F629FCBA7}" type="presParOf" srcId="{39A26564-43F5-4C95-AD6E-B52B2CB9F1CE}" destId="{6D91D0C5-C7AA-4DBB-91E6-78874125EE38}" srcOrd="2" destOrd="0" presId="urn:microsoft.com/office/officeart/2018/5/layout/IconCircleLabelList"/>
    <dgm:cxn modelId="{2AC744E2-0BE4-4756-8925-D9BB589C58B3}" type="presParOf" srcId="{39A26564-43F5-4C95-AD6E-B52B2CB9F1CE}" destId="{47D1B064-CE38-45BC-893E-2D938DC2AD5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C085F3-10CD-4589-A432-CA35356FA0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83F9C782-C8FD-4144-9553-F3B785D071CE}">
      <dgm:prSet/>
      <dgm:spPr/>
      <dgm:t>
        <a:bodyPr/>
        <a:lstStyle/>
        <a:p>
          <a:pPr>
            <a:defRPr cap="all"/>
          </a:pPr>
          <a:r>
            <a:rPr lang="en-CA" noProof="0" dirty="0"/>
            <a:t>Splash</a:t>
          </a:r>
          <a:r>
            <a:rPr lang="fr-CA" dirty="0"/>
            <a:t> SCREEN</a:t>
          </a:r>
          <a:endParaRPr lang="en-US" dirty="0"/>
        </a:p>
      </dgm:t>
    </dgm:pt>
    <dgm:pt modelId="{B52B7207-9A07-4406-A336-2D0380199B08}" type="parTrans" cxnId="{BE084BE5-09CB-4003-BB0F-A93A1F5FB894}">
      <dgm:prSet/>
      <dgm:spPr/>
      <dgm:t>
        <a:bodyPr/>
        <a:lstStyle/>
        <a:p>
          <a:endParaRPr lang="en-US"/>
        </a:p>
      </dgm:t>
    </dgm:pt>
    <dgm:pt modelId="{F40AF095-EF16-4BBA-98C1-4EB534BD0F73}" type="sibTrans" cxnId="{BE084BE5-09CB-4003-BB0F-A93A1F5FB894}">
      <dgm:prSet/>
      <dgm:spPr/>
      <dgm:t>
        <a:bodyPr/>
        <a:lstStyle/>
        <a:p>
          <a:endParaRPr lang="en-US"/>
        </a:p>
      </dgm:t>
    </dgm:pt>
    <dgm:pt modelId="{894D5F99-D222-408B-92A1-9978C881A0B3}">
      <dgm:prSet/>
      <dgm:spPr/>
      <dgm:t>
        <a:bodyPr/>
        <a:lstStyle/>
        <a:p>
          <a:pPr>
            <a:defRPr cap="all"/>
          </a:pPr>
          <a:r>
            <a:rPr lang="fr-CA"/>
            <a:t>Login</a:t>
          </a:r>
          <a:endParaRPr lang="en-US"/>
        </a:p>
      </dgm:t>
    </dgm:pt>
    <dgm:pt modelId="{E0DD21CC-6E9C-44BD-A9BA-5B65C38859B6}" type="parTrans" cxnId="{451348CC-4B3C-49CD-B456-1EA117A0C55F}">
      <dgm:prSet/>
      <dgm:spPr/>
      <dgm:t>
        <a:bodyPr/>
        <a:lstStyle/>
        <a:p>
          <a:endParaRPr lang="en-US"/>
        </a:p>
      </dgm:t>
    </dgm:pt>
    <dgm:pt modelId="{17958B07-15F7-4C24-A206-83DC8E6785D5}" type="sibTrans" cxnId="{451348CC-4B3C-49CD-B456-1EA117A0C55F}">
      <dgm:prSet/>
      <dgm:spPr/>
      <dgm:t>
        <a:bodyPr/>
        <a:lstStyle/>
        <a:p>
          <a:endParaRPr lang="en-US"/>
        </a:p>
      </dgm:t>
    </dgm:pt>
    <dgm:pt modelId="{C69C93CD-95E4-454B-A88F-2BECEC2AEF8D}">
      <dgm:prSet/>
      <dgm:spPr/>
      <dgm:t>
        <a:bodyPr/>
        <a:lstStyle/>
        <a:p>
          <a:pPr>
            <a:defRPr cap="all"/>
          </a:pPr>
          <a:r>
            <a:rPr lang="fr-CA"/>
            <a:t>Home</a:t>
          </a:r>
          <a:endParaRPr lang="en-US"/>
        </a:p>
      </dgm:t>
    </dgm:pt>
    <dgm:pt modelId="{7BBAE4BE-171A-4C82-AC66-2BD7C074A888}" type="parTrans" cxnId="{5E840423-5B33-4E06-89AF-136569399405}">
      <dgm:prSet/>
      <dgm:spPr/>
      <dgm:t>
        <a:bodyPr/>
        <a:lstStyle/>
        <a:p>
          <a:endParaRPr lang="en-US"/>
        </a:p>
      </dgm:t>
    </dgm:pt>
    <dgm:pt modelId="{0D0A19EC-C019-4D51-8B35-83230BD5CD81}" type="sibTrans" cxnId="{5E840423-5B33-4E06-89AF-136569399405}">
      <dgm:prSet/>
      <dgm:spPr/>
      <dgm:t>
        <a:bodyPr/>
        <a:lstStyle/>
        <a:p>
          <a:endParaRPr lang="en-US"/>
        </a:p>
      </dgm:t>
    </dgm:pt>
    <dgm:pt modelId="{8BE8C43F-3F8B-42D1-99FC-7E71B46875F7}" type="pres">
      <dgm:prSet presAssocID="{E7C085F3-10CD-4589-A432-CA35356FA0FA}" presName="root" presStyleCnt="0">
        <dgm:presLayoutVars>
          <dgm:dir/>
          <dgm:resizeHandles val="exact"/>
        </dgm:presLayoutVars>
      </dgm:prSet>
      <dgm:spPr/>
    </dgm:pt>
    <dgm:pt modelId="{E66D3077-4987-414B-B412-E0E911E0EAB5}" type="pres">
      <dgm:prSet presAssocID="{83F9C782-C8FD-4144-9553-F3B785D071CE}" presName="compNode" presStyleCnt="0"/>
      <dgm:spPr/>
    </dgm:pt>
    <dgm:pt modelId="{F359CB3A-202D-4DD6-812D-861B8ABACC01}" type="pres">
      <dgm:prSet presAssocID="{83F9C782-C8FD-4144-9553-F3B785D071CE}" presName="iconBgRect" presStyleLbl="bgShp" presStyleIdx="0" presStyleCnt="3"/>
      <dgm:spPr/>
    </dgm:pt>
    <dgm:pt modelId="{5E8C889F-3FF0-4B42-B5C2-A103096709D7}" type="pres">
      <dgm:prSet presAssocID="{83F9C782-C8FD-4144-9553-F3B785D071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ouf"/>
        </a:ext>
      </dgm:extLst>
    </dgm:pt>
    <dgm:pt modelId="{44FC265A-C490-4261-9E9A-7097A712B60C}" type="pres">
      <dgm:prSet presAssocID="{83F9C782-C8FD-4144-9553-F3B785D071CE}" presName="spaceRect" presStyleCnt="0"/>
      <dgm:spPr/>
    </dgm:pt>
    <dgm:pt modelId="{31C94EF4-7393-4594-A595-78271E24F440}" type="pres">
      <dgm:prSet presAssocID="{83F9C782-C8FD-4144-9553-F3B785D071CE}" presName="textRect" presStyleLbl="revTx" presStyleIdx="0" presStyleCnt="3">
        <dgm:presLayoutVars>
          <dgm:chMax val="1"/>
          <dgm:chPref val="1"/>
        </dgm:presLayoutVars>
      </dgm:prSet>
      <dgm:spPr/>
    </dgm:pt>
    <dgm:pt modelId="{3FA31D7C-595E-4521-8D65-4314380D6F0B}" type="pres">
      <dgm:prSet presAssocID="{F40AF095-EF16-4BBA-98C1-4EB534BD0F73}" presName="sibTrans" presStyleCnt="0"/>
      <dgm:spPr/>
    </dgm:pt>
    <dgm:pt modelId="{CBBCCA8E-CA4C-47B1-A87E-11D11F1266FC}" type="pres">
      <dgm:prSet presAssocID="{894D5F99-D222-408B-92A1-9978C881A0B3}" presName="compNode" presStyleCnt="0"/>
      <dgm:spPr/>
    </dgm:pt>
    <dgm:pt modelId="{39426519-E31F-4AF7-87A2-3156185D2001}" type="pres">
      <dgm:prSet presAssocID="{894D5F99-D222-408B-92A1-9978C881A0B3}" presName="iconBgRect" presStyleLbl="bgShp" presStyleIdx="1" presStyleCnt="3"/>
      <dgm:spPr>
        <a:solidFill>
          <a:srgbClr val="346249"/>
        </a:solidFill>
      </dgm:spPr>
    </dgm:pt>
    <dgm:pt modelId="{193328AE-6207-4F8F-AB5E-F9DA3AB5720D}" type="pres">
      <dgm:prSet presAssocID="{894D5F99-D222-408B-92A1-9978C881A0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D29D0A4A-C8C7-46E2-9D5E-45E3A491A730}" type="pres">
      <dgm:prSet presAssocID="{894D5F99-D222-408B-92A1-9978C881A0B3}" presName="spaceRect" presStyleCnt="0"/>
      <dgm:spPr/>
    </dgm:pt>
    <dgm:pt modelId="{A5E8E618-BF9D-48FC-BBE8-BBF3741EE3A0}" type="pres">
      <dgm:prSet presAssocID="{894D5F99-D222-408B-92A1-9978C881A0B3}" presName="textRect" presStyleLbl="revTx" presStyleIdx="1" presStyleCnt="3">
        <dgm:presLayoutVars>
          <dgm:chMax val="1"/>
          <dgm:chPref val="1"/>
        </dgm:presLayoutVars>
      </dgm:prSet>
      <dgm:spPr/>
    </dgm:pt>
    <dgm:pt modelId="{084B46CF-92AE-4698-93C0-DD1BA58D276D}" type="pres">
      <dgm:prSet presAssocID="{17958B07-15F7-4C24-A206-83DC8E6785D5}" presName="sibTrans" presStyleCnt="0"/>
      <dgm:spPr/>
    </dgm:pt>
    <dgm:pt modelId="{216AD8EE-95EC-47BE-B620-85279CDE9A81}" type="pres">
      <dgm:prSet presAssocID="{C69C93CD-95E4-454B-A88F-2BECEC2AEF8D}" presName="compNode" presStyleCnt="0"/>
      <dgm:spPr/>
    </dgm:pt>
    <dgm:pt modelId="{908F53F6-3C3B-4884-8C83-9D9B15F4CBFD}" type="pres">
      <dgm:prSet presAssocID="{C69C93CD-95E4-454B-A88F-2BECEC2AEF8D}" presName="iconBgRect" presStyleLbl="bgShp" presStyleIdx="2" presStyleCnt="3"/>
      <dgm:spPr/>
    </dgm:pt>
    <dgm:pt modelId="{C9C2F4A1-5C48-46F9-8C06-060B7E16945E}" type="pres">
      <dgm:prSet presAssocID="{C69C93CD-95E4-454B-A88F-2BECEC2AEF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gement"/>
        </a:ext>
      </dgm:extLst>
    </dgm:pt>
    <dgm:pt modelId="{9FCA3DA9-947C-4074-8770-3EEE569C35CE}" type="pres">
      <dgm:prSet presAssocID="{C69C93CD-95E4-454B-A88F-2BECEC2AEF8D}" presName="spaceRect" presStyleCnt="0"/>
      <dgm:spPr/>
    </dgm:pt>
    <dgm:pt modelId="{75BF8ACB-A261-4808-80D4-BBCCA140158B}" type="pres">
      <dgm:prSet presAssocID="{C69C93CD-95E4-454B-A88F-2BECEC2AEF8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4ECC00A-209E-4C75-8374-B473C4E36CE8}" type="presOf" srcId="{894D5F99-D222-408B-92A1-9978C881A0B3}" destId="{A5E8E618-BF9D-48FC-BBE8-BBF3741EE3A0}" srcOrd="0" destOrd="0" presId="urn:microsoft.com/office/officeart/2018/5/layout/IconCircleLabelList"/>
    <dgm:cxn modelId="{5E840423-5B33-4E06-89AF-136569399405}" srcId="{E7C085F3-10CD-4589-A432-CA35356FA0FA}" destId="{C69C93CD-95E4-454B-A88F-2BECEC2AEF8D}" srcOrd="2" destOrd="0" parTransId="{7BBAE4BE-171A-4C82-AC66-2BD7C074A888}" sibTransId="{0D0A19EC-C019-4D51-8B35-83230BD5CD81}"/>
    <dgm:cxn modelId="{4BDFC571-1C5B-4543-92E0-63FD0BB05DA1}" type="presOf" srcId="{83F9C782-C8FD-4144-9553-F3B785D071CE}" destId="{31C94EF4-7393-4594-A595-78271E24F440}" srcOrd="0" destOrd="0" presId="urn:microsoft.com/office/officeart/2018/5/layout/IconCircleLabelList"/>
    <dgm:cxn modelId="{F5A80EC2-45E6-4C98-8EE9-22BF2B4A5940}" type="presOf" srcId="{E7C085F3-10CD-4589-A432-CA35356FA0FA}" destId="{8BE8C43F-3F8B-42D1-99FC-7E71B46875F7}" srcOrd="0" destOrd="0" presId="urn:microsoft.com/office/officeart/2018/5/layout/IconCircleLabelList"/>
    <dgm:cxn modelId="{451348CC-4B3C-49CD-B456-1EA117A0C55F}" srcId="{E7C085F3-10CD-4589-A432-CA35356FA0FA}" destId="{894D5F99-D222-408B-92A1-9978C881A0B3}" srcOrd="1" destOrd="0" parTransId="{E0DD21CC-6E9C-44BD-A9BA-5B65C38859B6}" sibTransId="{17958B07-15F7-4C24-A206-83DC8E6785D5}"/>
    <dgm:cxn modelId="{BE084BE5-09CB-4003-BB0F-A93A1F5FB894}" srcId="{E7C085F3-10CD-4589-A432-CA35356FA0FA}" destId="{83F9C782-C8FD-4144-9553-F3B785D071CE}" srcOrd="0" destOrd="0" parTransId="{B52B7207-9A07-4406-A336-2D0380199B08}" sibTransId="{F40AF095-EF16-4BBA-98C1-4EB534BD0F73}"/>
    <dgm:cxn modelId="{125869F3-660D-43A7-A4DE-9413BFAA6546}" type="presOf" srcId="{C69C93CD-95E4-454B-A88F-2BECEC2AEF8D}" destId="{75BF8ACB-A261-4808-80D4-BBCCA140158B}" srcOrd="0" destOrd="0" presId="urn:microsoft.com/office/officeart/2018/5/layout/IconCircleLabelList"/>
    <dgm:cxn modelId="{24D972EC-48D4-423D-844E-C578E5D14331}" type="presParOf" srcId="{8BE8C43F-3F8B-42D1-99FC-7E71B46875F7}" destId="{E66D3077-4987-414B-B412-E0E911E0EAB5}" srcOrd="0" destOrd="0" presId="urn:microsoft.com/office/officeart/2018/5/layout/IconCircleLabelList"/>
    <dgm:cxn modelId="{F8BDE069-8987-4022-841C-4056B03A3722}" type="presParOf" srcId="{E66D3077-4987-414B-B412-E0E911E0EAB5}" destId="{F359CB3A-202D-4DD6-812D-861B8ABACC01}" srcOrd="0" destOrd="0" presId="urn:microsoft.com/office/officeart/2018/5/layout/IconCircleLabelList"/>
    <dgm:cxn modelId="{6377D77E-6FB8-417E-BDC7-AABAD2776C4B}" type="presParOf" srcId="{E66D3077-4987-414B-B412-E0E911E0EAB5}" destId="{5E8C889F-3FF0-4B42-B5C2-A103096709D7}" srcOrd="1" destOrd="0" presId="urn:microsoft.com/office/officeart/2018/5/layout/IconCircleLabelList"/>
    <dgm:cxn modelId="{D669090C-3976-43F9-8834-7D03D011D00C}" type="presParOf" srcId="{E66D3077-4987-414B-B412-E0E911E0EAB5}" destId="{44FC265A-C490-4261-9E9A-7097A712B60C}" srcOrd="2" destOrd="0" presId="urn:microsoft.com/office/officeart/2018/5/layout/IconCircleLabelList"/>
    <dgm:cxn modelId="{82513E1D-CCD1-4291-A049-6B5517864A7B}" type="presParOf" srcId="{E66D3077-4987-414B-B412-E0E911E0EAB5}" destId="{31C94EF4-7393-4594-A595-78271E24F440}" srcOrd="3" destOrd="0" presId="urn:microsoft.com/office/officeart/2018/5/layout/IconCircleLabelList"/>
    <dgm:cxn modelId="{00FDCC4F-335C-4C92-81C9-FB35D208DF39}" type="presParOf" srcId="{8BE8C43F-3F8B-42D1-99FC-7E71B46875F7}" destId="{3FA31D7C-595E-4521-8D65-4314380D6F0B}" srcOrd="1" destOrd="0" presId="urn:microsoft.com/office/officeart/2018/5/layout/IconCircleLabelList"/>
    <dgm:cxn modelId="{388A12B9-2A9D-47DF-819A-D0C5D4347EC8}" type="presParOf" srcId="{8BE8C43F-3F8B-42D1-99FC-7E71B46875F7}" destId="{CBBCCA8E-CA4C-47B1-A87E-11D11F1266FC}" srcOrd="2" destOrd="0" presId="urn:microsoft.com/office/officeart/2018/5/layout/IconCircleLabelList"/>
    <dgm:cxn modelId="{333D1297-0346-4C50-99BA-BC31014A2D3C}" type="presParOf" srcId="{CBBCCA8E-CA4C-47B1-A87E-11D11F1266FC}" destId="{39426519-E31F-4AF7-87A2-3156185D2001}" srcOrd="0" destOrd="0" presId="urn:microsoft.com/office/officeart/2018/5/layout/IconCircleLabelList"/>
    <dgm:cxn modelId="{23FB05D0-632D-4D86-9DCA-70B9289186DE}" type="presParOf" srcId="{CBBCCA8E-CA4C-47B1-A87E-11D11F1266FC}" destId="{193328AE-6207-4F8F-AB5E-F9DA3AB5720D}" srcOrd="1" destOrd="0" presId="urn:microsoft.com/office/officeart/2018/5/layout/IconCircleLabelList"/>
    <dgm:cxn modelId="{0B1BF190-397B-4A91-A999-A199F5E90B73}" type="presParOf" srcId="{CBBCCA8E-CA4C-47B1-A87E-11D11F1266FC}" destId="{D29D0A4A-C8C7-46E2-9D5E-45E3A491A730}" srcOrd="2" destOrd="0" presId="urn:microsoft.com/office/officeart/2018/5/layout/IconCircleLabelList"/>
    <dgm:cxn modelId="{0FEF114B-5CD7-493C-BD34-A4DEAC6AA681}" type="presParOf" srcId="{CBBCCA8E-CA4C-47B1-A87E-11D11F1266FC}" destId="{A5E8E618-BF9D-48FC-BBE8-BBF3741EE3A0}" srcOrd="3" destOrd="0" presId="urn:microsoft.com/office/officeart/2018/5/layout/IconCircleLabelList"/>
    <dgm:cxn modelId="{DB03813B-F271-49EA-87FE-01F5288830B7}" type="presParOf" srcId="{8BE8C43F-3F8B-42D1-99FC-7E71B46875F7}" destId="{084B46CF-92AE-4698-93C0-DD1BA58D276D}" srcOrd="3" destOrd="0" presId="urn:microsoft.com/office/officeart/2018/5/layout/IconCircleLabelList"/>
    <dgm:cxn modelId="{6B93BE55-2006-45D3-8910-661AD011454B}" type="presParOf" srcId="{8BE8C43F-3F8B-42D1-99FC-7E71B46875F7}" destId="{216AD8EE-95EC-47BE-B620-85279CDE9A81}" srcOrd="4" destOrd="0" presId="urn:microsoft.com/office/officeart/2018/5/layout/IconCircleLabelList"/>
    <dgm:cxn modelId="{B0160876-1D36-44E4-A2A6-755AB391EF64}" type="presParOf" srcId="{216AD8EE-95EC-47BE-B620-85279CDE9A81}" destId="{908F53F6-3C3B-4884-8C83-9D9B15F4CBFD}" srcOrd="0" destOrd="0" presId="urn:microsoft.com/office/officeart/2018/5/layout/IconCircleLabelList"/>
    <dgm:cxn modelId="{BF699805-E5DA-49F4-8439-353838F4308F}" type="presParOf" srcId="{216AD8EE-95EC-47BE-B620-85279CDE9A81}" destId="{C9C2F4A1-5C48-46F9-8C06-060B7E16945E}" srcOrd="1" destOrd="0" presId="urn:microsoft.com/office/officeart/2018/5/layout/IconCircleLabelList"/>
    <dgm:cxn modelId="{5D2411D2-8E18-457E-8016-2856B6978FA3}" type="presParOf" srcId="{216AD8EE-95EC-47BE-B620-85279CDE9A81}" destId="{9FCA3DA9-947C-4074-8770-3EEE569C35CE}" srcOrd="2" destOrd="0" presId="urn:microsoft.com/office/officeart/2018/5/layout/IconCircleLabelList"/>
    <dgm:cxn modelId="{A8F05F16-52F2-489E-B0E5-F2002FF7394A}" type="presParOf" srcId="{216AD8EE-95EC-47BE-B620-85279CDE9A81}" destId="{75BF8ACB-A261-4808-80D4-BBCCA140158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52525A-3075-435B-A744-34357F7833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0C08785C-33EF-432D-8B38-0ADE3353E725}">
      <dgm:prSet/>
      <dgm:spPr/>
      <dgm:t>
        <a:bodyPr/>
        <a:lstStyle/>
        <a:p>
          <a:pPr>
            <a:defRPr cap="all"/>
          </a:pPr>
          <a:r>
            <a:rPr lang="fr-CA"/>
            <a:t>Splash Screen</a:t>
          </a:r>
          <a:endParaRPr lang="en-US"/>
        </a:p>
      </dgm:t>
    </dgm:pt>
    <dgm:pt modelId="{9B6A4A2C-96F6-49E1-8D8E-DC1D4C178031}" type="parTrans" cxnId="{3410E409-E20A-4337-9DE5-B4DA469B9A12}">
      <dgm:prSet/>
      <dgm:spPr/>
      <dgm:t>
        <a:bodyPr/>
        <a:lstStyle/>
        <a:p>
          <a:endParaRPr lang="en-US"/>
        </a:p>
      </dgm:t>
    </dgm:pt>
    <dgm:pt modelId="{03CAE0E1-A90D-4122-B377-750B30D1A342}" type="sibTrans" cxnId="{3410E409-E20A-4337-9DE5-B4DA469B9A12}">
      <dgm:prSet/>
      <dgm:spPr/>
      <dgm:t>
        <a:bodyPr/>
        <a:lstStyle/>
        <a:p>
          <a:endParaRPr lang="en-US"/>
        </a:p>
      </dgm:t>
    </dgm:pt>
    <dgm:pt modelId="{92DC96A2-0B7C-46BB-9FAD-449888C9A056}">
      <dgm:prSet/>
      <dgm:spPr/>
      <dgm:t>
        <a:bodyPr/>
        <a:lstStyle/>
        <a:p>
          <a:pPr>
            <a:defRPr cap="all"/>
          </a:pPr>
          <a:r>
            <a:rPr lang="fr-CA"/>
            <a:t>Login</a:t>
          </a:r>
          <a:endParaRPr lang="en-US"/>
        </a:p>
      </dgm:t>
    </dgm:pt>
    <dgm:pt modelId="{A843A538-0BB2-4998-B001-F4850DF30032}" type="parTrans" cxnId="{A6A17B5F-DDE1-4836-BCBD-15FA76385B93}">
      <dgm:prSet/>
      <dgm:spPr/>
      <dgm:t>
        <a:bodyPr/>
        <a:lstStyle/>
        <a:p>
          <a:endParaRPr lang="en-US"/>
        </a:p>
      </dgm:t>
    </dgm:pt>
    <dgm:pt modelId="{AABB2406-AD0E-4B9C-8B2C-DE9C93349B1B}" type="sibTrans" cxnId="{A6A17B5F-DDE1-4836-BCBD-15FA76385B93}">
      <dgm:prSet/>
      <dgm:spPr/>
      <dgm:t>
        <a:bodyPr/>
        <a:lstStyle/>
        <a:p>
          <a:endParaRPr lang="en-US"/>
        </a:p>
      </dgm:t>
    </dgm:pt>
    <dgm:pt modelId="{DB1F8C50-18E0-41D5-9EED-7D0D9EBDB0CB}">
      <dgm:prSet/>
      <dgm:spPr/>
      <dgm:t>
        <a:bodyPr/>
        <a:lstStyle/>
        <a:p>
          <a:pPr>
            <a:defRPr cap="all"/>
          </a:pPr>
          <a:r>
            <a:rPr lang="fr-CA"/>
            <a:t>Home</a:t>
          </a:r>
          <a:endParaRPr lang="en-US"/>
        </a:p>
      </dgm:t>
    </dgm:pt>
    <dgm:pt modelId="{0F463340-D1B2-4C45-960D-79D04FF29655}" type="parTrans" cxnId="{A3A552A2-7F97-4FA4-B9F0-34B903B0A355}">
      <dgm:prSet/>
      <dgm:spPr/>
      <dgm:t>
        <a:bodyPr/>
        <a:lstStyle/>
        <a:p>
          <a:endParaRPr lang="en-US"/>
        </a:p>
      </dgm:t>
    </dgm:pt>
    <dgm:pt modelId="{D4E31A50-55F9-4F70-B1A9-6E9941DA2796}" type="sibTrans" cxnId="{A3A552A2-7F97-4FA4-B9F0-34B903B0A355}">
      <dgm:prSet/>
      <dgm:spPr/>
      <dgm:t>
        <a:bodyPr/>
        <a:lstStyle/>
        <a:p>
          <a:endParaRPr lang="en-US"/>
        </a:p>
      </dgm:t>
    </dgm:pt>
    <dgm:pt modelId="{04631D40-6BA2-4887-B9C1-F0C8FC73CAA3}" type="pres">
      <dgm:prSet presAssocID="{7752525A-3075-435B-A744-34357F7833B7}" presName="root" presStyleCnt="0">
        <dgm:presLayoutVars>
          <dgm:dir/>
          <dgm:resizeHandles val="exact"/>
        </dgm:presLayoutVars>
      </dgm:prSet>
      <dgm:spPr/>
    </dgm:pt>
    <dgm:pt modelId="{D0FFE5EF-987B-4457-8905-A54998B0CCD0}" type="pres">
      <dgm:prSet presAssocID="{0C08785C-33EF-432D-8B38-0ADE3353E725}" presName="compNode" presStyleCnt="0"/>
      <dgm:spPr/>
    </dgm:pt>
    <dgm:pt modelId="{580FF54C-B6F2-4F04-8F8E-69E64B203977}" type="pres">
      <dgm:prSet presAssocID="{0C08785C-33EF-432D-8B38-0ADE3353E725}" presName="iconBgRect" presStyleLbl="bgShp" presStyleIdx="0" presStyleCnt="3"/>
      <dgm:spPr/>
    </dgm:pt>
    <dgm:pt modelId="{9981F72C-ACDD-45C0-829A-35A69973E7AA}" type="pres">
      <dgm:prSet presAssocID="{0C08785C-33EF-432D-8B38-0ADE3353E7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ouf"/>
        </a:ext>
      </dgm:extLst>
    </dgm:pt>
    <dgm:pt modelId="{BE09E3B6-F6FE-40DC-94E7-75DBF63E98E1}" type="pres">
      <dgm:prSet presAssocID="{0C08785C-33EF-432D-8B38-0ADE3353E725}" presName="spaceRect" presStyleCnt="0"/>
      <dgm:spPr/>
    </dgm:pt>
    <dgm:pt modelId="{C64363AF-FFEA-4006-A889-6F958A2E50C2}" type="pres">
      <dgm:prSet presAssocID="{0C08785C-33EF-432D-8B38-0ADE3353E725}" presName="textRect" presStyleLbl="revTx" presStyleIdx="0" presStyleCnt="3">
        <dgm:presLayoutVars>
          <dgm:chMax val="1"/>
          <dgm:chPref val="1"/>
        </dgm:presLayoutVars>
      </dgm:prSet>
      <dgm:spPr/>
    </dgm:pt>
    <dgm:pt modelId="{B34886DE-0DAA-4228-B5D4-417ED8F6207B}" type="pres">
      <dgm:prSet presAssocID="{03CAE0E1-A90D-4122-B377-750B30D1A342}" presName="sibTrans" presStyleCnt="0"/>
      <dgm:spPr/>
    </dgm:pt>
    <dgm:pt modelId="{D9E04E04-D6D9-4D60-9F05-86810F7D78A7}" type="pres">
      <dgm:prSet presAssocID="{92DC96A2-0B7C-46BB-9FAD-449888C9A056}" presName="compNode" presStyleCnt="0"/>
      <dgm:spPr/>
    </dgm:pt>
    <dgm:pt modelId="{13F86209-AC8A-4399-97D0-1E57D989062B}" type="pres">
      <dgm:prSet presAssocID="{92DC96A2-0B7C-46BB-9FAD-449888C9A056}" presName="iconBgRect" presStyleLbl="bgShp" presStyleIdx="1" presStyleCnt="3"/>
      <dgm:spPr/>
    </dgm:pt>
    <dgm:pt modelId="{A0A73961-164F-4375-B819-BCC748BA2594}" type="pres">
      <dgm:prSet presAssocID="{92DC96A2-0B7C-46BB-9FAD-449888C9A0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777F6B31-994B-41BE-A7F7-960DC979928E}" type="pres">
      <dgm:prSet presAssocID="{92DC96A2-0B7C-46BB-9FAD-449888C9A056}" presName="spaceRect" presStyleCnt="0"/>
      <dgm:spPr/>
    </dgm:pt>
    <dgm:pt modelId="{D7EDB92C-5BD1-42BF-B64A-85C21BDC7580}" type="pres">
      <dgm:prSet presAssocID="{92DC96A2-0B7C-46BB-9FAD-449888C9A056}" presName="textRect" presStyleLbl="revTx" presStyleIdx="1" presStyleCnt="3">
        <dgm:presLayoutVars>
          <dgm:chMax val="1"/>
          <dgm:chPref val="1"/>
        </dgm:presLayoutVars>
      </dgm:prSet>
      <dgm:spPr/>
    </dgm:pt>
    <dgm:pt modelId="{4F2A57EB-558C-4740-AEED-E2BFF9D2EC51}" type="pres">
      <dgm:prSet presAssocID="{AABB2406-AD0E-4B9C-8B2C-DE9C93349B1B}" presName="sibTrans" presStyleCnt="0"/>
      <dgm:spPr/>
    </dgm:pt>
    <dgm:pt modelId="{1CEA0279-B7A5-4250-A50A-F56A0900846A}" type="pres">
      <dgm:prSet presAssocID="{DB1F8C50-18E0-41D5-9EED-7D0D9EBDB0CB}" presName="compNode" presStyleCnt="0"/>
      <dgm:spPr/>
    </dgm:pt>
    <dgm:pt modelId="{4B6956EE-D429-48E8-8A7B-CFFB1A83BE4E}" type="pres">
      <dgm:prSet presAssocID="{DB1F8C50-18E0-41D5-9EED-7D0D9EBDB0CB}" presName="iconBgRect" presStyleLbl="bgShp" presStyleIdx="2" presStyleCnt="3"/>
      <dgm:spPr>
        <a:solidFill>
          <a:srgbClr val="346249"/>
        </a:solidFill>
      </dgm:spPr>
    </dgm:pt>
    <dgm:pt modelId="{4D3DFEA5-7C63-4402-A3BF-C3123BAB7C34}" type="pres">
      <dgm:prSet presAssocID="{DB1F8C50-18E0-41D5-9EED-7D0D9EBDB0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gement"/>
        </a:ext>
      </dgm:extLst>
    </dgm:pt>
    <dgm:pt modelId="{FB5F3921-4978-4CDB-BB9F-AEA88263A283}" type="pres">
      <dgm:prSet presAssocID="{DB1F8C50-18E0-41D5-9EED-7D0D9EBDB0CB}" presName="spaceRect" presStyleCnt="0"/>
      <dgm:spPr/>
    </dgm:pt>
    <dgm:pt modelId="{6531136F-B1B7-426B-9295-DBE71F693F9F}" type="pres">
      <dgm:prSet presAssocID="{DB1F8C50-18E0-41D5-9EED-7D0D9EBDB0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10E409-E20A-4337-9DE5-B4DA469B9A12}" srcId="{7752525A-3075-435B-A744-34357F7833B7}" destId="{0C08785C-33EF-432D-8B38-0ADE3353E725}" srcOrd="0" destOrd="0" parTransId="{9B6A4A2C-96F6-49E1-8D8E-DC1D4C178031}" sibTransId="{03CAE0E1-A90D-4122-B377-750B30D1A342}"/>
    <dgm:cxn modelId="{2F9FF60A-DEEC-4D23-87F8-6A33BB3A6280}" type="presOf" srcId="{92DC96A2-0B7C-46BB-9FAD-449888C9A056}" destId="{D7EDB92C-5BD1-42BF-B64A-85C21BDC7580}" srcOrd="0" destOrd="0" presId="urn:microsoft.com/office/officeart/2018/5/layout/IconCircleLabelList"/>
    <dgm:cxn modelId="{A6A17B5F-DDE1-4836-BCBD-15FA76385B93}" srcId="{7752525A-3075-435B-A744-34357F7833B7}" destId="{92DC96A2-0B7C-46BB-9FAD-449888C9A056}" srcOrd="1" destOrd="0" parTransId="{A843A538-0BB2-4998-B001-F4850DF30032}" sibTransId="{AABB2406-AD0E-4B9C-8B2C-DE9C93349B1B}"/>
    <dgm:cxn modelId="{38859786-92A1-4914-BD50-96F77D06B6A8}" type="presOf" srcId="{DB1F8C50-18E0-41D5-9EED-7D0D9EBDB0CB}" destId="{6531136F-B1B7-426B-9295-DBE71F693F9F}" srcOrd="0" destOrd="0" presId="urn:microsoft.com/office/officeart/2018/5/layout/IconCircleLabelList"/>
    <dgm:cxn modelId="{1D67658D-26EC-42CD-85C7-7AE8B635E620}" type="presOf" srcId="{7752525A-3075-435B-A744-34357F7833B7}" destId="{04631D40-6BA2-4887-B9C1-F0C8FC73CAA3}" srcOrd="0" destOrd="0" presId="urn:microsoft.com/office/officeart/2018/5/layout/IconCircleLabelList"/>
    <dgm:cxn modelId="{A3A552A2-7F97-4FA4-B9F0-34B903B0A355}" srcId="{7752525A-3075-435B-A744-34357F7833B7}" destId="{DB1F8C50-18E0-41D5-9EED-7D0D9EBDB0CB}" srcOrd="2" destOrd="0" parTransId="{0F463340-D1B2-4C45-960D-79D04FF29655}" sibTransId="{D4E31A50-55F9-4F70-B1A9-6E9941DA2796}"/>
    <dgm:cxn modelId="{6AFE65F6-0EC6-4317-A594-E865EB8E7B5D}" type="presOf" srcId="{0C08785C-33EF-432D-8B38-0ADE3353E725}" destId="{C64363AF-FFEA-4006-A889-6F958A2E50C2}" srcOrd="0" destOrd="0" presId="urn:microsoft.com/office/officeart/2018/5/layout/IconCircleLabelList"/>
    <dgm:cxn modelId="{31A86436-1EA7-464C-B0EB-2281BA2AC3AF}" type="presParOf" srcId="{04631D40-6BA2-4887-B9C1-F0C8FC73CAA3}" destId="{D0FFE5EF-987B-4457-8905-A54998B0CCD0}" srcOrd="0" destOrd="0" presId="urn:microsoft.com/office/officeart/2018/5/layout/IconCircleLabelList"/>
    <dgm:cxn modelId="{4BE58BA1-C1D7-4601-8D4B-4E1C4CF78831}" type="presParOf" srcId="{D0FFE5EF-987B-4457-8905-A54998B0CCD0}" destId="{580FF54C-B6F2-4F04-8F8E-69E64B203977}" srcOrd="0" destOrd="0" presId="urn:microsoft.com/office/officeart/2018/5/layout/IconCircleLabelList"/>
    <dgm:cxn modelId="{6D748285-9F1D-41AE-8A6C-59342169612B}" type="presParOf" srcId="{D0FFE5EF-987B-4457-8905-A54998B0CCD0}" destId="{9981F72C-ACDD-45C0-829A-35A69973E7AA}" srcOrd="1" destOrd="0" presId="urn:microsoft.com/office/officeart/2018/5/layout/IconCircleLabelList"/>
    <dgm:cxn modelId="{47A344FA-118C-42F3-A8DB-3E794BFB3987}" type="presParOf" srcId="{D0FFE5EF-987B-4457-8905-A54998B0CCD0}" destId="{BE09E3B6-F6FE-40DC-94E7-75DBF63E98E1}" srcOrd="2" destOrd="0" presId="urn:microsoft.com/office/officeart/2018/5/layout/IconCircleLabelList"/>
    <dgm:cxn modelId="{8E5F1239-B367-425A-A6E4-B91CB55010F2}" type="presParOf" srcId="{D0FFE5EF-987B-4457-8905-A54998B0CCD0}" destId="{C64363AF-FFEA-4006-A889-6F958A2E50C2}" srcOrd="3" destOrd="0" presId="urn:microsoft.com/office/officeart/2018/5/layout/IconCircleLabelList"/>
    <dgm:cxn modelId="{974ED160-5A2A-4186-8FF3-52C7736EE0D4}" type="presParOf" srcId="{04631D40-6BA2-4887-B9C1-F0C8FC73CAA3}" destId="{B34886DE-0DAA-4228-B5D4-417ED8F6207B}" srcOrd="1" destOrd="0" presId="urn:microsoft.com/office/officeart/2018/5/layout/IconCircleLabelList"/>
    <dgm:cxn modelId="{E8CE92D7-72FB-4318-BAB8-800AF0C60F66}" type="presParOf" srcId="{04631D40-6BA2-4887-B9C1-F0C8FC73CAA3}" destId="{D9E04E04-D6D9-4D60-9F05-86810F7D78A7}" srcOrd="2" destOrd="0" presId="urn:microsoft.com/office/officeart/2018/5/layout/IconCircleLabelList"/>
    <dgm:cxn modelId="{A667C5C5-C2AF-4EB6-928B-387F03943348}" type="presParOf" srcId="{D9E04E04-D6D9-4D60-9F05-86810F7D78A7}" destId="{13F86209-AC8A-4399-97D0-1E57D989062B}" srcOrd="0" destOrd="0" presId="urn:microsoft.com/office/officeart/2018/5/layout/IconCircleLabelList"/>
    <dgm:cxn modelId="{25739ACB-5F32-45FE-9A2D-5FEED940787D}" type="presParOf" srcId="{D9E04E04-D6D9-4D60-9F05-86810F7D78A7}" destId="{A0A73961-164F-4375-B819-BCC748BA2594}" srcOrd="1" destOrd="0" presId="urn:microsoft.com/office/officeart/2018/5/layout/IconCircleLabelList"/>
    <dgm:cxn modelId="{882897A4-B372-44E6-947F-5866682D3858}" type="presParOf" srcId="{D9E04E04-D6D9-4D60-9F05-86810F7D78A7}" destId="{777F6B31-994B-41BE-A7F7-960DC979928E}" srcOrd="2" destOrd="0" presId="urn:microsoft.com/office/officeart/2018/5/layout/IconCircleLabelList"/>
    <dgm:cxn modelId="{7FC1770A-6A9D-4EED-97DE-15FEF5642A5F}" type="presParOf" srcId="{D9E04E04-D6D9-4D60-9F05-86810F7D78A7}" destId="{D7EDB92C-5BD1-42BF-B64A-85C21BDC7580}" srcOrd="3" destOrd="0" presId="urn:microsoft.com/office/officeart/2018/5/layout/IconCircleLabelList"/>
    <dgm:cxn modelId="{0BCF0244-2EFE-4DC1-90AC-57A11FD78D1D}" type="presParOf" srcId="{04631D40-6BA2-4887-B9C1-F0C8FC73CAA3}" destId="{4F2A57EB-558C-4740-AEED-E2BFF9D2EC51}" srcOrd="3" destOrd="0" presId="urn:microsoft.com/office/officeart/2018/5/layout/IconCircleLabelList"/>
    <dgm:cxn modelId="{8211A46D-26B6-46C7-8BE7-03A06F494E30}" type="presParOf" srcId="{04631D40-6BA2-4887-B9C1-F0C8FC73CAA3}" destId="{1CEA0279-B7A5-4250-A50A-F56A0900846A}" srcOrd="4" destOrd="0" presId="urn:microsoft.com/office/officeart/2018/5/layout/IconCircleLabelList"/>
    <dgm:cxn modelId="{F0E9A3AC-D5D2-4259-A855-1E25E1276BDB}" type="presParOf" srcId="{1CEA0279-B7A5-4250-A50A-F56A0900846A}" destId="{4B6956EE-D429-48E8-8A7B-CFFB1A83BE4E}" srcOrd="0" destOrd="0" presId="urn:microsoft.com/office/officeart/2018/5/layout/IconCircleLabelList"/>
    <dgm:cxn modelId="{4DA26926-1F12-4F7A-90DB-6506AE6BEFE3}" type="presParOf" srcId="{1CEA0279-B7A5-4250-A50A-F56A0900846A}" destId="{4D3DFEA5-7C63-4402-A3BF-C3123BAB7C34}" srcOrd="1" destOrd="0" presId="urn:microsoft.com/office/officeart/2018/5/layout/IconCircleLabelList"/>
    <dgm:cxn modelId="{6FE78AF8-BBAE-44C5-9B97-947875101799}" type="presParOf" srcId="{1CEA0279-B7A5-4250-A50A-F56A0900846A}" destId="{FB5F3921-4978-4CDB-BB9F-AEA88263A283}" srcOrd="2" destOrd="0" presId="urn:microsoft.com/office/officeart/2018/5/layout/IconCircleLabelList"/>
    <dgm:cxn modelId="{C21E59A3-53CC-4E8D-A700-EF6B5C8924E5}" type="presParOf" srcId="{1CEA0279-B7A5-4250-A50A-F56A0900846A}" destId="{6531136F-B1B7-426B-9295-DBE71F693F9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DD4F1-0E49-4A4B-85CD-9454F622A10F}">
      <dsp:nvSpPr>
        <dsp:cNvPr id="0" name=""/>
        <dsp:cNvSpPr/>
      </dsp:nvSpPr>
      <dsp:spPr>
        <a:xfrm>
          <a:off x="674477" y="670211"/>
          <a:ext cx="1887187" cy="1887187"/>
        </a:xfrm>
        <a:prstGeom prst="ellipse">
          <a:avLst/>
        </a:prstGeom>
        <a:solidFill>
          <a:srgbClr val="3462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3467A-2E28-425A-A0D7-CB38F873C1EC}">
      <dsp:nvSpPr>
        <dsp:cNvPr id="0" name=""/>
        <dsp:cNvSpPr/>
      </dsp:nvSpPr>
      <dsp:spPr>
        <a:xfrm>
          <a:off x="1076665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0ABF1-95F7-4DA6-90C7-576091494609}">
      <dsp:nvSpPr>
        <dsp:cNvPr id="0" name=""/>
        <dsp:cNvSpPr/>
      </dsp:nvSpPr>
      <dsp:spPr>
        <a:xfrm>
          <a:off x="71196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3700" kern="1200"/>
            <a:t>Splash Screen</a:t>
          </a:r>
          <a:endParaRPr lang="en-US" sz="3700" kern="1200"/>
        </a:p>
      </dsp:txBody>
      <dsp:txXfrm>
        <a:off x="71196" y="3145212"/>
        <a:ext cx="3093750" cy="720000"/>
      </dsp:txXfrm>
    </dsp:sp>
    <dsp:sp modelId="{BC8BCB3E-676F-4BDE-8270-DDF518922D3D}">
      <dsp:nvSpPr>
        <dsp:cNvPr id="0" name=""/>
        <dsp:cNvSpPr/>
      </dsp:nvSpPr>
      <dsp:spPr>
        <a:xfrm>
          <a:off x="4309634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12A98-C82B-42AD-BA2A-6942C9C4C812}">
      <dsp:nvSpPr>
        <dsp:cNvPr id="0" name=""/>
        <dsp:cNvSpPr/>
      </dsp:nvSpPr>
      <dsp:spPr>
        <a:xfrm>
          <a:off x="4711821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0F217-B790-4241-B4CE-4AF04054AF4A}">
      <dsp:nvSpPr>
        <dsp:cNvPr id="0" name=""/>
        <dsp:cNvSpPr/>
      </dsp:nvSpPr>
      <dsp:spPr>
        <a:xfrm>
          <a:off x="3706353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3700" kern="1200"/>
            <a:t>Login</a:t>
          </a:r>
          <a:endParaRPr lang="en-US" sz="3700" kern="1200"/>
        </a:p>
      </dsp:txBody>
      <dsp:txXfrm>
        <a:off x="3706353" y="3145212"/>
        <a:ext cx="3093750" cy="720000"/>
      </dsp:txXfrm>
    </dsp:sp>
    <dsp:sp modelId="{688082BD-CD2D-4C2D-9748-C31391E1F6AF}">
      <dsp:nvSpPr>
        <dsp:cNvPr id="0" name=""/>
        <dsp:cNvSpPr/>
      </dsp:nvSpPr>
      <dsp:spPr>
        <a:xfrm>
          <a:off x="7944790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79C94-F5BF-4651-8A49-83B77F336333}">
      <dsp:nvSpPr>
        <dsp:cNvPr id="0" name=""/>
        <dsp:cNvSpPr/>
      </dsp:nvSpPr>
      <dsp:spPr>
        <a:xfrm>
          <a:off x="8346978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1B064-CE38-45BC-893E-2D938DC2AD52}">
      <dsp:nvSpPr>
        <dsp:cNvPr id="0" name=""/>
        <dsp:cNvSpPr/>
      </dsp:nvSpPr>
      <dsp:spPr>
        <a:xfrm>
          <a:off x="7341509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3700" kern="1200"/>
            <a:t>Home</a:t>
          </a:r>
          <a:endParaRPr lang="en-US" sz="3700" kern="1200"/>
        </a:p>
      </dsp:txBody>
      <dsp:txXfrm>
        <a:off x="7341509" y="3145212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9CB3A-202D-4DD6-812D-861B8ABACC01}">
      <dsp:nvSpPr>
        <dsp:cNvPr id="0" name=""/>
        <dsp:cNvSpPr/>
      </dsp:nvSpPr>
      <dsp:spPr>
        <a:xfrm>
          <a:off x="674477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C889F-3FF0-4B42-B5C2-A103096709D7}">
      <dsp:nvSpPr>
        <dsp:cNvPr id="0" name=""/>
        <dsp:cNvSpPr/>
      </dsp:nvSpPr>
      <dsp:spPr>
        <a:xfrm>
          <a:off x="1076665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94EF4-7393-4594-A595-78271E24F440}">
      <dsp:nvSpPr>
        <dsp:cNvPr id="0" name=""/>
        <dsp:cNvSpPr/>
      </dsp:nvSpPr>
      <dsp:spPr>
        <a:xfrm>
          <a:off x="71196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3700" kern="1200" noProof="0" dirty="0"/>
            <a:t>Splash</a:t>
          </a:r>
          <a:r>
            <a:rPr lang="fr-CA" sz="3700" kern="1200" dirty="0"/>
            <a:t> SCREEN</a:t>
          </a:r>
          <a:endParaRPr lang="en-US" sz="3700" kern="1200" dirty="0"/>
        </a:p>
      </dsp:txBody>
      <dsp:txXfrm>
        <a:off x="71196" y="3145212"/>
        <a:ext cx="3093750" cy="720000"/>
      </dsp:txXfrm>
    </dsp:sp>
    <dsp:sp modelId="{39426519-E31F-4AF7-87A2-3156185D2001}">
      <dsp:nvSpPr>
        <dsp:cNvPr id="0" name=""/>
        <dsp:cNvSpPr/>
      </dsp:nvSpPr>
      <dsp:spPr>
        <a:xfrm>
          <a:off x="4309634" y="670211"/>
          <a:ext cx="1887187" cy="1887187"/>
        </a:xfrm>
        <a:prstGeom prst="ellipse">
          <a:avLst/>
        </a:prstGeom>
        <a:solidFill>
          <a:srgbClr val="3462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328AE-6207-4F8F-AB5E-F9DA3AB5720D}">
      <dsp:nvSpPr>
        <dsp:cNvPr id="0" name=""/>
        <dsp:cNvSpPr/>
      </dsp:nvSpPr>
      <dsp:spPr>
        <a:xfrm>
          <a:off x="4711821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8E618-BF9D-48FC-BBE8-BBF3741EE3A0}">
      <dsp:nvSpPr>
        <dsp:cNvPr id="0" name=""/>
        <dsp:cNvSpPr/>
      </dsp:nvSpPr>
      <dsp:spPr>
        <a:xfrm>
          <a:off x="3706353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3700" kern="1200"/>
            <a:t>Login</a:t>
          </a:r>
          <a:endParaRPr lang="en-US" sz="3700" kern="1200"/>
        </a:p>
      </dsp:txBody>
      <dsp:txXfrm>
        <a:off x="3706353" y="3145212"/>
        <a:ext cx="3093750" cy="720000"/>
      </dsp:txXfrm>
    </dsp:sp>
    <dsp:sp modelId="{908F53F6-3C3B-4884-8C83-9D9B15F4CBFD}">
      <dsp:nvSpPr>
        <dsp:cNvPr id="0" name=""/>
        <dsp:cNvSpPr/>
      </dsp:nvSpPr>
      <dsp:spPr>
        <a:xfrm>
          <a:off x="7944790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2F4A1-5C48-46F9-8C06-060B7E16945E}">
      <dsp:nvSpPr>
        <dsp:cNvPr id="0" name=""/>
        <dsp:cNvSpPr/>
      </dsp:nvSpPr>
      <dsp:spPr>
        <a:xfrm>
          <a:off x="8346978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F8ACB-A261-4808-80D4-BBCCA140158B}">
      <dsp:nvSpPr>
        <dsp:cNvPr id="0" name=""/>
        <dsp:cNvSpPr/>
      </dsp:nvSpPr>
      <dsp:spPr>
        <a:xfrm>
          <a:off x="7341509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3700" kern="1200"/>
            <a:t>Home</a:t>
          </a:r>
          <a:endParaRPr lang="en-US" sz="3700" kern="1200"/>
        </a:p>
      </dsp:txBody>
      <dsp:txXfrm>
        <a:off x="7341509" y="3145212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FF54C-B6F2-4F04-8F8E-69E64B203977}">
      <dsp:nvSpPr>
        <dsp:cNvPr id="0" name=""/>
        <dsp:cNvSpPr/>
      </dsp:nvSpPr>
      <dsp:spPr>
        <a:xfrm>
          <a:off x="674477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81F72C-ACDD-45C0-829A-35A69973E7AA}">
      <dsp:nvSpPr>
        <dsp:cNvPr id="0" name=""/>
        <dsp:cNvSpPr/>
      </dsp:nvSpPr>
      <dsp:spPr>
        <a:xfrm>
          <a:off x="1076665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363AF-FFEA-4006-A889-6F958A2E50C2}">
      <dsp:nvSpPr>
        <dsp:cNvPr id="0" name=""/>
        <dsp:cNvSpPr/>
      </dsp:nvSpPr>
      <dsp:spPr>
        <a:xfrm>
          <a:off x="71196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3700" kern="1200"/>
            <a:t>Splash Screen</a:t>
          </a:r>
          <a:endParaRPr lang="en-US" sz="3700" kern="1200"/>
        </a:p>
      </dsp:txBody>
      <dsp:txXfrm>
        <a:off x="71196" y="3145212"/>
        <a:ext cx="3093750" cy="720000"/>
      </dsp:txXfrm>
    </dsp:sp>
    <dsp:sp modelId="{13F86209-AC8A-4399-97D0-1E57D989062B}">
      <dsp:nvSpPr>
        <dsp:cNvPr id="0" name=""/>
        <dsp:cNvSpPr/>
      </dsp:nvSpPr>
      <dsp:spPr>
        <a:xfrm>
          <a:off x="4309634" y="67021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73961-164F-4375-B819-BCC748BA2594}">
      <dsp:nvSpPr>
        <dsp:cNvPr id="0" name=""/>
        <dsp:cNvSpPr/>
      </dsp:nvSpPr>
      <dsp:spPr>
        <a:xfrm>
          <a:off x="4711821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DB92C-5BD1-42BF-B64A-85C21BDC7580}">
      <dsp:nvSpPr>
        <dsp:cNvPr id="0" name=""/>
        <dsp:cNvSpPr/>
      </dsp:nvSpPr>
      <dsp:spPr>
        <a:xfrm>
          <a:off x="3706353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3700" kern="1200"/>
            <a:t>Login</a:t>
          </a:r>
          <a:endParaRPr lang="en-US" sz="3700" kern="1200"/>
        </a:p>
      </dsp:txBody>
      <dsp:txXfrm>
        <a:off x="3706353" y="3145212"/>
        <a:ext cx="3093750" cy="720000"/>
      </dsp:txXfrm>
    </dsp:sp>
    <dsp:sp modelId="{4B6956EE-D429-48E8-8A7B-CFFB1A83BE4E}">
      <dsp:nvSpPr>
        <dsp:cNvPr id="0" name=""/>
        <dsp:cNvSpPr/>
      </dsp:nvSpPr>
      <dsp:spPr>
        <a:xfrm>
          <a:off x="7944790" y="670211"/>
          <a:ext cx="1887187" cy="1887187"/>
        </a:xfrm>
        <a:prstGeom prst="ellipse">
          <a:avLst/>
        </a:prstGeom>
        <a:solidFill>
          <a:srgbClr val="3462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DFEA5-7C63-4402-A3BF-C3123BAB7C34}">
      <dsp:nvSpPr>
        <dsp:cNvPr id="0" name=""/>
        <dsp:cNvSpPr/>
      </dsp:nvSpPr>
      <dsp:spPr>
        <a:xfrm>
          <a:off x="8346978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1136F-B1B7-426B-9295-DBE71F693F9F}">
      <dsp:nvSpPr>
        <dsp:cNvPr id="0" name=""/>
        <dsp:cNvSpPr/>
      </dsp:nvSpPr>
      <dsp:spPr>
        <a:xfrm>
          <a:off x="7341509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CA" sz="3700" kern="1200"/>
            <a:t>Home</a:t>
          </a:r>
          <a:endParaRPr lang="en-US" sz="3700" kern="1200"/>
        </a:p>
      </dsp:txBody>
      <dsp:txXfrm>
        <a:off x="7341509" y="314521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177B9-6A8B-4C8A-BB09-E486781FD2F3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487DA-6315-49B3-98B9-0ED97D159C0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6597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System;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System.Collections.Generic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System.ComponentModel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System.Data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System.Drawing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System.Linq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System.Text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System.Threading.Tasks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System.Windows.Forms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namespace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MyProjet</a:t>
            </a:r>
            <a:endParaRPr kumimoji="0" lang="fr-CA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partial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Splash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: 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Splash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InitializeComponent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timer1_Tick(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object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sender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EventArgs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timer1.Enabled = 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Démarrer Timer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progressBar1.Increment(2); 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Incrementer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à une vitesse de 2</a:t>
            </a:r>
            <a:endParaRPr kumimoji="0" lang="fr-CA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(progressBar1.Value == 100)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timer1.Enabled = 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Arrêter Timer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Login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form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Login();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form.Show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</a:t>
            </a:r>
            <a:r>
              <a:rPr kumimoji="0" lang="fr-CA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.Hide</a:t>
            </a: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487DA-6315-49B3-98B9-0ED97D159C09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6930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System.Collections.Generic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System.ComponentModel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System.Data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System.Drawing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System.Linq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System.Text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System.Threading.Tasks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System.Windows.Forms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MyProjet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Splash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Form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Splash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InitializeComponent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timer1_Tick(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timer1.Enabled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Démarrer Timer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progressBar1.Increment(2); 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CA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Incrementer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 à une vitesse de 2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(progressBar1.Value == 100)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timer1.Enabled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Arrêter Timer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Login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Login();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form.Show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.Hide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487DA-6315-49B3-98B9-0ED97D159C09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939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System.Collections.Generic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System.ComponentModel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System.Data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System.Drawing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System.Linq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System.Text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System.Threading.Tasks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System.Windows.Forms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MyProjet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Splash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Form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Splash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InitializeComponent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timer1_Tick(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timer1.Enabled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Démarrer Timer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progressBar1.Increment(2); 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CA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Incrementer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 à une vitesse de 2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(progressBar1.Value == 100)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timer1.Enabled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Arrêter Timer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Login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Login();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form.Show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.Hide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487DA-6315-49B3-98B9-0ED97D159C09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3605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System.Collections.Generic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System.ComponentModel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System.Data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System.Drawing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System.Linq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System.Text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System.Threading.Tasks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System.Windows.Forms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MyProjet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Login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Form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2B91AF"/>
                </a:solidFill>
                <a:latin typeface="Consolas" panose="020B0609020204030204" pitchFamily="49" charset="0"/>
              </a:rPr>
              <a:t>Login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InitializeComponent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/**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Methode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 qui permet d'effacer le texte dans le champs </a:t>
            </a:r>
            <a:r>
              <a:rPr lang="fr-CA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Username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 et </a:t>
            </a:r>
            <a:r>
              <a:rPr lang="fr-CA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Passsword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  Et donne le Focus au champ </a:t>
            </a:r>
            <a:r>
              <a:rPr lang="fr-CA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Username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*/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ClearAndFocus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txtUserName.Clear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txtPassword.Clear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txtUserName.Focus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/**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 Lorsque L'Utilisateur clique sur le bouton "Log in"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*/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button1_Click(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txtUserName.Text.Equals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demo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 &amp;&amp;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txtPassword.Text.Equals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"1234"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Home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homepage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Home();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homepage.Show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.Hide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MessageBox.Show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"Le nom d'Utilisateur ou mot de passe est incorrect, Réessayer"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ClearAndFocus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/**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 Si l'Utilisateur clique sur le label "EXIT"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*/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label1_Click(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Application.Exit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/**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 Si l'Utilisateur clique sur le label "Clear Fields"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fr-CA" sz="1200" dirty="0">
                <a:solidFill>
                  <a:srgbClr val="808080"/>
                </a:solidFill>
                <a:latin typeface="Consolas" panose="020B0609020204030204" pitchFamily="49" charset="0"/>
              </a:rPr>
              <a:t>*/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label2_Click(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ClearAndFocus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487DA-6315-49B3-98B9-0ED97D159C09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2321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System.Collections.Generic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System.ComponentModel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System.Data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System.Drawing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System.Linq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System.Text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System.Threading.Tasks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System.Windows.Forms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MyProjet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Splash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Form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Splash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InitializeComponent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timer1_Tick(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EventArgs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timer1.Enabled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Démarrer Timer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progressBar1.Increment(2); 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CA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Incrementer</a:t>
            </a:r>
            <a:r>
              <a:rPr lang="fr-CA" sz="1200" dirty="0">
                <a:solidFill>
                  <a:srgbClr val="008000"/>
                </a:solidFill>
                <a:latin typeface="Consolas" panose="020B0609020204030204" pitchFamily="49" charset="0"/>
              </a:rPr>
              <a:t> à une vitesse de 2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(progressBar1.Value == 100)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timer1.Enabled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Arrêter Timer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Login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Login();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form.Show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.Hide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487DA-6315-49B3-98B9-0ED97D159C09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200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6100BA-0851-419B-B3EF-ED3C574A4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79D113-B76A-4D52-B4BB-5EE94A0F1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4EFCFF-3442-49FC-918E-81CAE313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74B029-87FA-4449-9B9B-46A2839F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890375-73E6-49BF-AF14-451F68F0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195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4F6DC0-ACB8-499B-A003-FE78F967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2288502-A6A7-434F-8F42-24DC03A36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D19DFD-EF78-47F7-9802-A55D778F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DB23F7-1BF5-418F-89EB-85CE8AEB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246015-2DBC-4DC2-A7FB-47BDBCB4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432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39EEEE4-43BA-42C9-B955-F9FF36163F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12C9EA9-3F7A-4CD0-A731-E79E39B5E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FE130C-169E-42E2-9F27-70BDF467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99C446-68B9-4EF1-88FD-38FC8612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8E2369-D478-448F-B2BD-F08DE842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252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3D6587-7CA9-4D4F-8AA3-B274AC3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54CB46-84B0-4A60-92C4-C4B5C915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29EB5C-3EE7-4126-AD23-1D4724D8C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B7A755-3FFE-4FE8-B844-E58A3855B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3D8E-C7D0-494E-A115-2845B3DF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1170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ECC0E1-B9A6-4A1E-AF7F-8498201C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E9A598-8949-474D-A181-17632ADD8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92E0DB-ABB6-457D-BFCD-7ABFF5B20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316500-6381-4CE1-8709-65CE4D0D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FCAE99-E911-4C7F-9031-DD2A2C0F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2948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539055-7FD2-45DD-BF6A-05844C77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8A1A9B-EC47-4ED6-BB73-2BEFE5266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846292-841C-49E5-9F37-0AC4CD9D7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CFE352-A96F-4151-8ECF-CBFF3888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710894-704D-440A-A9DE-44361B873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7A7593-35A3-4950-87EA-8D0C74DB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913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FE5B8-9300-4FCE-B6C9-DB82D126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C21040-9F47-4947-A4D1-C490434D9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970CD7-DB7F-42BF-86B9-12F8F14C1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15CDC58-D471-4AD7-A2C4-F789213E7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9D0A374-0FCE-43A6-8EC1-18914CBF9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67D4569-DDEC-4444-80F8-DD11EE89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7C728F1-3A15-4476-9F64-FEB30556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AB9BCC0-8173-4469-AF17-B3FD5537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458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CCD63-38C0-4E89-AA34-FD191E00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27A93B-0BC8-4857-A570-88398D3CD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87FA94-4374-4CFC-AD75-E2BC60D4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D10B23-0941-4C80-8848-D26DE9F9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7144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1B79D0E-FD67-45BC-9E86-0A6FDA2D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5FE552D-E787-44D2-A6F1-FF09E997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A1D64D-C872-4C77-AB40-EAC22275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941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6805A-9F53-430C-A38E-9F8C20F3E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B37446-0000-40A1-B126-8894825F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80D11E-5BE2-4843-A467-AF6A030A9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3C6F08E-4B8E-49E8-804C-92F108CA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B8276D-9F0F-4461-93B7-CA90D801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E4E7CE-F383-4B4E-8D2C-3B8631DA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017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5DADE0-3DC7-42B0-919F-9351D1A88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446DD5D-0C4D-457E-BF5D-42D4FED85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625B42-0DB9-4B1F-BAB9-8A776F141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59A64E-AE42-4CED-8348-EABCFD70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EDEB5D-F020-4F13-B863-EE9948E3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A42A7B-9C5D-47ED-9EBF-30F12540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8211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326D7A-5A1F-4E9D-9500-715BC90E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297D3F-D085-43C2-959D-DACC4613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2F71E2-8595-4C54-9308-4FF699EE3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7D398-2739-43DB-A5DF-0154A30FA517}" type="datetimeFigureOut">
              <a:rPr lang="fr-CA" smtClean="0"/>
              <a:t>2021-03-06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89BDB9-E0FF-4E62-9C87-D66379110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A63A17-47CF-4AA9-9832-15927C61A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9C4C6-9B67-460E-AFA7-695FF161FF6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6879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mp"/><Relationship Id="rId4" Type="http://schemas.openxmlformats.org/officeDocument/2006/relationships/hyperlink" Target="https://www.maxpixels.net/Sad-Tear-Sadness-Emotion-Crying-Smiley-Cry-Emoji-482879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mp"/><Relationship Id="rId4" Type="http://schemas.openxmlformats.org/officeDocument/2006/relationships/hyperlink" Target="https://pixabay.com/illustrations/thumbs-up-smiley-face-emoji-happy-4007573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mp"/><Relationship Id="rId4" Type="http://schemas.openxmlformats.org/officeDocument/2006/relationships/image" Target="../media/image59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7" Type="http://schemas.openxmlformats.org/officeDocument/2006/relationships/hyperlink" Target="http://www.thesubversivearchaeologist.com/2012/10/the-subversive-archaeologist.html" TargetMode="External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hyperlink" Target="http://basementdesigner.com/basement-finishing-102" TargetMode="External"/><Relationship Id="rId4" Type="http://schemas.openxmlformats.org/officeDocument/2006/relationships/image" Target="../media/image6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7" Type="http://schemas.openxmlformats.org/officeDocument/2006/relationships/image" Target="../media/image72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mp"/><Relationship Id="rId5" Type="http://schemas.openxmlformats.org/officeDocument/2006/relationships/image" Target="../media/image70.tmp"/><Relationship Id="rId4" Type="http://schemas.openxmlformats.org/officeDocument/2006/relationships/image" Target="../media/image69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xpixels.net/Sad-Tear-Sadness-Emotion-Crying-Smiley-Cry-Emoji-4828792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tmp"/><Relationship Id="rId4" Type="http://schemas.openxmlformats.org/officeDocument/2006/relationships/hyperlink" Target="https://pixabay.com/illustrations/thumbs-up-smiley-face-emoji-happy-4007573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building.stackexchange.com/questions/63587/why-are-there-no-toilets-on-the-starship-exciting-undertaking" TargetMode="Externa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BF06C6F-16C2-43C8-AD51-6967B4550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 fontScale="90000"/>
          </a:bodyPr>
          <a:lstStyle/>
          <a:p>
            <a:r>
              <a:rPr lang="fr-CA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UTILISATEUR EN C #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CAFC8A-B658-43C0-A93E-387F322CF5AC}"/>
              </a:ext>
            </a:extLst>
          </p:cNvPr>
          <p:cNvSpPr txBox="1"/>
          <p:nvPr/>
        </p:nvSpPr>
        <p:spPr>
          <a:xfrm>
            <a:off x="137785" y="6350696"/>
            <a:ext cx="199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rgbClr val="3A5280"/>
                </a:solidFill>
              </a:rPr>
              <a:t>Dr. Usef Faghihi</a:t>
            </a:r>
          </a:p>
        </p:txBody>
      </p:sp>
    </p:spTree>
    <p:extLst>
      <p:ext uri="{BB962C8B-B14F-4D97-AF65-F5344CB8AC3E}">
        <p14:creationId xmlns:p14="http://schemas.microsoft.com/office/powerpoint/2010/main" val="213227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CAD5F-E788-4DA4-A784-A22FB007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/>
              <a:t>Configuration de la Barre de Progression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C77EBE-A23B-497D-9C8B-BC66A849F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36" y="1729037"/>
            <a:ext cx="2732453" cy="48021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4A362A-5FBF-4C87-A6AB-1F4D627A2254}"/>
              </a:ext>
            </a:extLst>
          </p:cNvPr>
          <p:cNvSpPr/>
          <p:nvPr/>
        </p:nvSpPr>
        <p:spPr>
          <a:xfrm>
            <a:off x="2205544" y="5200999"/>
            <a:ext cx="1392702" cy="211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E76D05DD-D705-4CA3-8496-BC039E509755}"/>
              </a:ext>
            </a:extLst>
          </p:cNvPr>
          <p:cNvSpPr/>
          <p:nvPr/>
        </p:nvSpPr>
        <p:spPr>
          <a:xfrm>
            <a:off x="3716976" y="5200999"/>
            <a:ext cx="501041" cy="21101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9755E05-1745-404E-B6F9-343F37E2B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14" y="1690689"/>
            <a:ext cx="5820587" cy="233016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2DA42F8-F3A1-4A3F-8B2D-AC16971F9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14" y="4162710"/>
            <a:ext cx="5820587" cy="2330166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9874882-87C7-4CBA-A68D-EAF825EB456B}"/>
              </a:ext>
            </a:extLst>
          </p:cNvPr>
          <p:cNvCxnSpPr>
            <a:cxnSpLocks/>
          </p:cNvCxnSpPr>
          <p:nvPr/>
        </p:nvCxnSpPr>
        <p:spPr>
          <a:xfrm>
            <a:off x="5787025" y="2004164"/>
            <a:ext cx="1440493" cy="1528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974323A-DAB4-49BB-90BF-B3DF68CE6AB5}"/>
              </a:ext>
            </a:extLst>
          </p:cNvPr>
          <p:cNvCxnSpPr>
            <a:cxnSpLocks/>
          </p:cNvCxnSpPr>
          <p:nvPr/>
        </p:nvCxnSpPr>
        <p:spPr>
          <a:xfrm>
            <a:off x="6826685" y="5824603"/>
            <a:ext cx="400833" cy="300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0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BA9133B6-05D8-41C5-8BEA-843AFE8B2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5" y="2154146"/>
            <a:ext cx="3362794" cy="3233780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4047424-57ED-490B-9596-F84C3599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de la Barre de Progression</a:t>
            </a:r>
          </a:p>
        </p:txBody>
      </p:sp>
      <p:pic>
        <p:nvPicPr>
          <p:cNvPr id="8" name="Image 7" descr="Une image contenant texte, moniteur, capture d’écran, écran&#10;&#10;Description générée automatiquement">
            <a:extLst>
              <a:ext uri="{FF2B5EF4-FFF2-40B4-BE49-F238E27FC236}">
                <a16:creationId xmlns:a16="http://schemas.microsoft.com/office/drawing/2014/main" id="{33A2F64F-C9C7-4E3B-A980-F390DE56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821" y="2154146"/>
            <a:ext cx="3381847" cy="3233780"/>
          </a:xfrm>
          <a:prstGeom prst="rect">
            <a:avLst/>
          </a:prstGeom>
        </p:spPr>
      </p:pic>
      <p:pic>
        <p:nvPicPr>
          <p:cNvPr id="10" name="Image 9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5B83E1A6-0928-4F8C-BFFF-1D857FB8B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400" y="2154146"/>
            <a:ext cx="3353268" cy="32337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3EE93D-CBEE-4845-B210-90AD31DFAADD}"/>
              </a:ext>
            </a:extLst>
          </p:cNvPr>
          <p:cNvSpPr/>
          <p:nvPr/>
        </p:nvSpPr>
        <p:spPr>
          <a:xfrm>
            <a:off x="1083212" y="3832859"/>
            <a:ext cx="2152357" cy="246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A23720-DE75-42C0-BB01-1D82A8F088FA}"/>
              </a:ext>
            </a:extLst>
          </p:cNvPr>
          <p:cNvSpPr/>
          <p:nvPr/>
        </p:nvSpPr>
        <p:spPr>
          <a:xfrm>
            <a:off x="4710332" y="3586088"/>
            <a:ext cx="2152357" cy="246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12475F-52A0-46C6-92C0-D32D309F1EC2}"/>
              </a:ext>
            </a:extLst>
          </p:cNvPr>
          <p:cNvSpPr/>
          <p:nvPr/>
        </p:nvSpPr>
        <p:spPr>
          <a:xfrm>
            <a:off x="8352692" y="3375660"/>
            <a:ext cx="2223868" cy="260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0261A3C-9013-4F54-9753-4DF0D1F107CE}"/>
              </a:ext>
            </a:extLst>
          </p:cNvPr>
          <p:cNvCxnSpPr>
            <a:cxnSpLocks/>
          </p:cNvCxnSpPr>
          <p:nvPr/>
        </p:nvCxnSpPr>
        <p:spPr>
          <a:xfrm>
            <a:off x="984152" y="2670758"/>
            <a:ext cx="78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AA313A9-A691-4BA0-9578-146477141D9F}"/>
              </a:ext>
            </a:extLst>
          </p:cNvPr>
          <p:cNvCxnSpPr>
            <a:cxnSpLocks/>
          </p:cNvCxnSpPr>
          <p:nvPr/>
        </p:nvCxnSpPr>
        <p:spPr>
          <a:xfrm>
            <a:off x="4634132" y="2670758"/>
            <a:ext cx="78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720A614-A3DC-451C-A51A-25A0F2A7F568}"/>
              </a:ext>
            </a:extLst>
          </p:cNvPr>
          <p:cNvCxnSpPr>
            <a:cxnSpLocks/>
          </p:cNvCxnSpPr>
          <p:nvPr/>
        </p:nvCxnSpPr>
        <p:spPr>
          <a:xfrm>
            <a:off x="8284112" y="2670758"/>
            <a:ext cx="7887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518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F676E11-D63D-4342-8DE1-F04486AAF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1" y="2685619"/>
            <a:ext cx="2791215" cy="2742198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AB269089-687B-4B61-96B8-CE360029A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du </a:t>
            </a:r>
            <a:r>
              <a:rPr lang="fr-CA" b="1" dirty="0" err="1"/>
              <a:t>Timer</a:t>
            </a:r>
            <a:endParaRPr lang="fr-CA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02673-5EBD-4863-8DDC-8DB747EA0F80}"/>
              </a:ext>
            </a:extLst>
          </p:cNvPr>
          <p:cNvSpPr/>
          <p:nvPr/>
        </p:nvSpPr>
        <p:spPr>
          <a:xfrm>
            <a:off x="267589" y="3814050"/>
            <a:ext cx="1350499" cy="242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0E2632C5-418B-4B2E-B9A6-A2FF730B7654}"/>
              </a:ext>
            </a:extLst>
          </p:cNvPr>
          <p:cNvSpPr/>
          <p:nvPr/>
        </p:nvSpPr>
        <p:spPr>
          <a:xfrm>
            <a:off x="1814850" y="3829876"/>
            <a:ext cx="501041" cy="21101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83217D0-B95E-403B-8F3A-C118C24F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61" y="2097521"/>
            <a:ext cx="4951543" cy="3886742"/>
          </a:xfrm>
          <a:prstGeom prst="rect">
            <a:avLst/>
          </a:prstGeom>
        </p:spPr>
      </p:pic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C0BF2FBE-65D8-43EA-8FA7-F8B509D951D9}"/>
              </a:ext>
            </a:extLst>
          </p:cNvPr>
          <p:cNvSpPr/>
          <p:nvPr/>
        </p:nvSpPr>
        <p:spPr>
          <a:xfrm>
            <a:off x="4034045" y="5665252"/>
            <a:ext cx="501041" cy="21101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Image 14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142EDF82-3578-466B-A2B0-BFD531F50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770" y="2685619"/>
            <a:ext cx="3343742" cy="28293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02A2A8-5EC7-41D4-AB80-480C3C498DA4}"/>
              </a:ext>
            </a:extLst>
          </p:cNvPr>
          <p:cNvSpPr/>
          <p:nvPr/>
        </p:nvSpPr>
        <p:spPr>
          <a:xfrm>
            <a:off x="8743949" y="3757612"/>
            <a:ext cx="1838325" cy="193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D23B5E-DB2F-422E-927E-CD8C82B64591}"/>
              </a:ext>
            </a:extLst>
          </p:cNvPr>
          <p:cNvSpPr/>
          <p:nvPr/>
        </p:nvSpPr>
        <p:spPr>
          <a:xfrm>
            <a:off x="3322461" y="5665253"/>
            <a:ext cx="639939" cy="2656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5972526-E8F9-496B-9C8D-606907E8A839}"/>
              </a:ext>
            </a:extLst>
          </p:cNvPr>
          <p:cNvSpPr txBox="1"/>
          <p:nvPr/>
        </p:nvSpPr>
        <p:spPr>
          <a:xfrm>
            <a:off x="4535086" y="5567270"/>
            <a:ext cx="8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highlight>
                  <a:srgbClr val="FFFF00"/>
                </a:highlight>
              </a:rPr>
              <a:t>Clique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B569E3B-76E3-4A72-9395-725EECEE907A}"/>
              </a:ext>
            </a:extLst>
          </p:cNvPr>
          <p:cNvCxnSpPr>
            <a:cxnSpLocks/>
          </p:cNvCxnSpPr>
          <p:nvPr/>
        </p:nvCxnSpPr>
        <p:spPr>
          <a:xfrm>
            <a:off x="8648700" y="3086100"/>
            <a:ext cx="3886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27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46A13FE-2B56-4D7D-BD34-974184AC0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5" y="1690688"/>
            <a:ext cx="5877745" cy="3877216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B91D2D3-E5F8-4654-8BF9-7C5A41239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du </a:t>
            </a:r>
            <a:r>
              <a:rPr lang="fr-CA" b="1" dirty="0" err="1"/>
              <a:t>Timer</a:t>
            </a:r>
            <a:endParaRPr lang="fr-CA" b="1" dirty="0"/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D9A9B26A-4189-499B-90B1-89C23F28CAB6}"/>
              </a:ext>
            </a:extLst>
          </p:cNvPr>
          <p:cNvSpPr/>
          <p:nvPr/>
        </p:nvSpPr>
        <p:spPr>
          <a:xfrm>
            <a:off x="1051695" y="5288308"/>
            <a:ext cx="501041" cy="21101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08CF47-A2E8-4F5D-9EF0-D67CB291AFAF}"/>
              </a:ext>
            </a:extLst>
          </p:cNvPr>
          <p:cNvSpPr txBox="1"/>
          <p:nvPr/>
        </p:nvSpPr>
        <p:spPr>
          <a:xfrm>
            <a:off x="1552736" y="5198572"/>
            <a:ext cx="153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highlight>
                  <a:srgbClr val="FFFF00"/>
                </a:highlight>
              </a:rPr>
              <a:t>Double Clique</a:t>
            </a:r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5D32CC-DEDE-4FF6-AB48-4FA7A906D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89" y="1690688"/>
            <a:ext cx="5830114" cy="434400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B501D71-E43B-4189-AAE1-390CD97B5971}"/>
              </a:ext>
            </a:extLst>
          </p:cNvPr>
          <p:cNvSpPr txBox="1"/>
          <p:nvPr/>
        </p:nvSpPr>
        <p:spPr>
          <a:xfrm>
            <a:off x="5410053" y="6488668"/>
            <a:ext cx="137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Copier Code</a:t>
            </a:r>
          </a:p>
        </p:txBody>
      </p:sp>
    </p:spTree>
    <p:extLst>
      <p:ext uri="{BB962C8B-B14F-4D97-AF65-F5344CB8AC3E}">
        <p14:creationId xmlns:p14="http://schemas.microsoft.com/office/powerpoint/2010/main" val="8243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jouet&#10;&#10;Description générée automatiquement">
            <a:extLst>
              <a:ext uri="{FF2B5EF4-FFF2-40B4-BE49-F238E27FC236}">
                <a16:creationId xmlns:a16="http://schemas.microsoft.com/office/drawing/2014/main" id="{942A05E7-02C4-4C4C-9888-08FF8C62E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8238" y="1805134"/>
            <a:ext cx="1567962" cy="1567962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532DBAB-455B-4C16-8A4E-C7FB0FA6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du </a:t>
            </a:r>
            <a:r>
              <a:rPr lang="fr-CA" b="1" dirty="0" err="1"/>
              <a:t>Timer</a:t>
            </a:r>
            <a:endParaRPr lang="fr-CA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30CD4F9-E0EE-412D-866A-B1A3CD09AE19}"/>
              </a:ext>
            </a:extLst>
          </p:cNvPr>
          <p:cNvSpPr txBox="1"/>
          <p:nvPr/>
        </p:nvSpPr>
        <p:spPr>
          <a:xfrm>
            <a:off x="7615990" y="2690336"/>
            <a:ext cx="3623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highlight>
                  <a:srgbClr val="FF0000"/>
                </a:highlight>
              </a:rPr>
              <a:t>!!! ATTENTION !!!</a:t>
            </a:r>
          </a:p>
          <a:p>
            <a:pPr algn="ctr"/>
            <a:endParaRPr lang="fr-CA" b="1" dirty="0"/>
          </a:p>
          <a:p>
            <a:pPr algn="ctr"/>
            <a:r>
              <a:rPr lang="fr-CA" b="1" dirty="0">
                <a:highlight>
                  <a:srgbClr val="00FF00"/>
                </a:highlight>
              </a:rPr>
              <a:t>Login</a:t>
            </a:r>
            <a:r>
              <a:rPr lang="fr-CA" b="1" dirty="0"/>
              <a:t> n’existe pas encore.</a:t>
            </a:r>
          </a:p>
          <a:p>
            <a:pPr algn="ctr"/>
            <a:r>
              <a:rPr lang="fr-CA" b="1" dirty="0"/>
              <a:t>Il faut créer un nouveau Formulaire (</a:t>
            </a:r>
            <a:r>
              <a:rPr lang="fr-CA" dirty="0"/>
              <a:t>Prochain Slide</a:t>
            </a:r>
            <a:r>
              <a:rPr lang="fr-CA" b="1" dirty="0"/>
              <a:t>)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3C22B6-7A9E-46D9-A040-EA7935EBC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11" y="1607838"/>
            <a:ext cx="5803665" cy="48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3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3A853A-6A7A-46F1-92F4-A49EAEF5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/>
              <a:t>Création Nouveau Formulaire</a:t>
            </a:r>
          </a:p>
        </p:txBody>
      </p:sp>
      <p:pic>
        <p:nvPicPr>
          <p:cNvPr id="5" name="Espace réservé du contenu 4" descr="Une image contenant texte, capture d’écran, moniteur&#10;&#10;Description générée automatiquement">
            <a:extLst>
              <a:ext uri="{FF2B5EF4-FFF2-40B4-BE49-F238E27FC236}">
                <a16:creationId xmlns:a16="http://schemas.microsoft.com/office/drawing/2014/main" id="{5844F873-B178-4B9D-BF35-2C52DCD2F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7" y="1690688"/>
            <a:ext cx="3315163" cy="2785059"/>
          </a:xfrm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4B037389-E956-4E90-B500-CBD961405A18}"/>
              </a:ext>
            </a:extLst>
          </p:cNvPr>
          <p:cNvSpPr/>
          <p:nvPr/>
        </p:nvSpPr>
        <p:spPr>
          <a:xfrm>
            <a:off x="1443789" y="2743200"/>
            <a:ext cx="481264" cy="16042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A45F10-82CF-4F0D-A9F6-7FD891A6F224}"/>
              </a:ext>
            </a:extLst>
          </p:cNvPr>
          <p:cNvSpPr txBox="1"/>
          <p:nvPr/>
        </p:nvSpPr>
        <p:spPr>
          <a:xfrm>
            <a:off x="2004060" y="2654539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  <a:highlight>
                  <a:srgbClr val="FF0000"/>
                </a:highlight>
              </a:rPr>
              <a:t>Clique droit</a:t>
            </a:r>
          </a:p>
        </p:txBody>
      </p:sp>
      <p:pic>
        <p:nvPicPr>
          <p:cNvPr id="9" name="Image 8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B390DCE9-DB02-45A5-A674-11763B06D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66" y="1460037"/>
            <a:ext cx="6389617" cy="5207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7C289D-23BB-4BDE-9666-F7F763813945}"/>
              </a:ext>
            </a:extLst>
          </p:cNvPr>
          <p:cNvSpPr/>
          <p:nvPr/>
        </p:nvSpPr>
        <p:spPr>
          <a:xfrm>
            <a:off x="7035800" y="3429000"/>
            <a:ext cx="355600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056851-F1BB-47DA-ABD1-74887713A09A}"/>
              </a:ext>
            </a:extLst>
          </p:cNvPr>
          <p:cNvSpPr/>
          <p:nvPr/>
        </p:nvSpPr>
        <p:spPr>
          <a:xfrm>
            <a:off x="4257366" y="5397963"/>
            <a:ext cx="2606897" cy="178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357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moniteur, capture d’écran, mur&#10;&#10;Description générée automatiquement">
            <a:extLst>
              <a:ext uri="{FF2B5EF4-FFF2-40B4-BE49-F238E27FC236}">
                <a16:creationId xmlns:a16="http://schemas.microsoft.com/office/drawing/2014/main" id="{8145AD6E-F84E-4F5F-BBC6-F47B4515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5" y="1420837"/>
            <a:ext cx="8166250" cy="5250343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2F0201D-D14C-4428-950E-2CF2C1A4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Création Nouveau Formulaire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5775C0-674A-4C93-B19B-07895B2C6D73}"/>
              </a:ext>
            </a:extLst>
          </p:cNvPr>
          <p:cNvSpPr/>
          <p:nvPr/>
        </p:nvSpPr>
        <p:spPr>
          <a:xfrm>
            <a:off x="3159558" y="6095617"/>
            <a:ext cx="840942" cy="211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B4528-C272-4DAB-9C4F-DDCA09DF21E0}"/>
              </a:ext>
            </a:extLst>
          </p:cNvPr>
          <p:cNvSpPr/>
          <p:nvPr/>
        </p:nvSpPr>
        <p:spPr>
          <a:xfrm>
            <a:off x="8648699" y="6349267"/>
            <a:ext cx="687161" cy="211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3814EFC6-2BFC-4FE0-BA38-4FBD652DD9F2}"/>
              </a:ext>
            </a:extLst>
          </p:cNvPr>
          <p:cNvSpPr/>
          <p:nvPr/>
        </p:nvSpPr>
        <p:spPr>
          <a:xfrm rot="10800000">
            <a:off x="3580029" y="4978400"/>
            <a:ext cx="481264" cy="16042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875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532DBAB-455B-4C16-8A4E-C7FB0FA6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du </a:t>
            </a:r>
            <a:r>
              <a:rPr lang="fr-CA" b="1" dirty="0" err="1"/>
              <a:t>Timer</a:t>
            </a:r>
            <a:endParaRPr lang="fr-CA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30CD4F9-E0EE-412D-866A-B1A3CD09AE19}"/>
              </a:ext>
            </a:extLst>
          </p:cNvPr>
          <p:cNvSpPr txBox="1"/>
          <p:nvPr/>
        </p:nvSpPr>
        <p:spPr>
          <a:xfrm>
            <a:off x="7730290" y="2520563"/>
            <a:ext cx="362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CA" b="1" dirty="0"/>
          </a:p>
          <a:p>
            <a:pPr algn="ctr"/>
            <a:r>
              <a:rPr lang="fr-CA" b="1" dirty="0">
                <a:highlight>
                  <a:srgbClr val="00FF00"/>
                </a:highlight>
              </a:rPr>
              <a:t>Login</a:t>
            </a:r>
            <a:r>
              <a:rPr lang="fr-CA" b="1" dirty="0"/>
              <a:t> fonctionne à Présent.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405CD5-2A5D-4062-B577-EE438D29B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4999" y="2520563"/>
            <a:ext cx="1102371" cy="769937"/>
          </a:xfrm>
          <a:prstGeom prst="rect">
            <a:avLst/>
          </a:prstGeom>
        </p:spPr>
      </p:pic>
      <p:pic>
        <p:nvPicPr>
          <p:cNvPr id="10" name="Image 9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6DECF5F2-AA65-430C-912E-64EAF8D00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77" y="1568065"/>
            <a:ext cx="5890348" cy="50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07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35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D4D877-873D-437E-8E8E-D40DDD48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BRAVO</a:t>
            </a:r>
          </a:p>
        </p:txBody>
      </p:sp>
      <p:pic>
        <p:nvPicPr>
          <p:cNvPr id="7" name="Vidéo 6">
            <a:hlinkClick r:id="" action="ppaction://media"/>
            <a:extLst>
              <a:ext uri="{FF2B5EF4-FFF2-40B4-BE49-F238E27FC236}">
                <a16:creationId xmlns:a16="http://schemas.microsoft.com/office/drawing/2014/main" id="{BF430CC6-DD71-4673-8713-340E1E4D0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6225" y="849573"/>
            <a:ext cx="7964748" cy="5237328"/>
          </a:xfrm>
          <a:prstGeom prst="rect">
            <a:avLst/>
          </a:prstGeom>
        </p:spPr>
      </p:pic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B496B778-0646-4E98-A117-020E71D2AECF}"/>
              </a:ext>
            </a:extLst>
          </p:cNvPr>
          <p:cNvSpPr/>
          <p:nvPr/>
        </p:nvSpPr>
        <p:spPr>
          <a:xfrm rot="5400000">
            <a:off x="3591591" y="5762795"/>
            <a:ext cx="354842" cy="26439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00D383-D680-4C1C-A598-4FD271C020B7}"/>
              </a:ext>
            </a:extLst>
          </p:cNvPr>
          <p:cNvSpPr txBox="1"/>
          <p:nvPr/>
        </p:nvSpPr>
        <p:spPr>
          <a:xfrm>
            <a:off x="3086446" y="5717569"/>
            <a:ext cx="59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216988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029D3A4-ADD8-463D-8357-AD0477FCF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135198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1">
            <a:extLst>
              <a:ext uri="{FF2B5EF4-FFF2-40B4-BE49-F238E27FC236}">
                <a16:creationId xmlns:a16="http://schemas.microsoft.com/office/drawing/2014/main" id="{EE7551D1-B87C-4D92-8BF7-175DDE00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  <a:solidFill>
            <a:srgbClr val="346249"/>
          </a:solidFill>
        </p:spPr>
        <p:txBody>
          <a:bodyPr anchor="ctr">
            <a:normAutofit/>
          </a:bodyPr>
          <a:lstStyle/>
          <a:p>
            <a:pPr algn="ctr"/>
            <a:r>
              <a:rPr lang="fr-CA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69121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40900E8-1A39-4A5B-B0C6-7C5B4DF3FA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3176691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94D84EAC-F748-49E4-A641-D1D0D2538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  <a:solidFill>
            <a:srgbClr val="346249"/>
          </a:solidFill>
        </p:spPr>
        <p:txBody>
          <a:bodyPr anchor="ctr">
            <a:normAutofit/>
          </a:bodyPr>
          <a:lstStyle/>
          <a:p>
            <a:pPr algn="ctr"/>
            <a:r>
              <a:rPr lang="fr-CA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SPLASH SCREEN</a:t>
            </a:r>
          </a:p>
        </p:txBody>
      </p:sp>
    </p:spTree>
    <p:extLst>
      <p:ext uri="{BB962C8B-B14F-4D97-AF65-F5344CB8AC3E}">
        <p14:creationId xmlns:p14="http://schemas.microsoft.com/office/powerpoint/2010/main" val="3097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D516D-9004-4B81-84E5-564C53AB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/>
              <a:t>Configuration de </a:t>
            </a:r>
            <a:r>
              <a:rPr lang="fr-CA" b="1" dirty="0" err="1"/>
              <a:t>Login.cs</a:t>
            </a:r>
            <a:endParaRPr lang="fr-CA" b="1" dirty="0"/>
          </a:p>
        </p:txBody>
      </p:sp>
      <p:pic>
        <p:nvPicPr>
          <p:cNvPr id="7" name="Image 6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6D8A8B8C-6B46-4C48-B848-24953932B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39" y="2009577"/>
            <a:ext cx="3305636" cy="3157734"/>
          </a:xfrm>
          <a:prstGeom prst="rect">
            <a:avLst/>
          </a:prstGeom>
        </p:spPr>
      </p:pic>
      <p:pic>
        <p:nvPicPr>
          <p:cNvPr id="9" name="Image 8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0F8C63E4-90FC-4EAD-A2CF-A1586E3F2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868" y="1990963"/>
            <a:ext cx="3324689" cy="31763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877433-CA96-4831-805B-538920109593}"/>
              </a:ext>
            </a:extLst>
          </p:cNvPr>
          <p:cNvSpPr/>
          <p:nvPr/>
        </p:nvSpPr>
        <p:spPr>
          <a:xfrm>
            <a:off x="4448627" y="3479585"/>
            <a:ext cx="2699657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245B4-C93E-4D55-9383-9ED733D2E4DF}"/>
              </a:ext>
            </a:extLst>
          </p:cNvPr>
          <p:cNvSpPr/>
          <p:nvPr/>
        </p:nvSpPr>
        <p:spPr>
          <a:xfrm>
            <a:off x="8367484" y="3425370"/>
            <a:ext cx="2699657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6" name="Image 15" descr="Une image contenant texte, moniteur, capture d’écran, écran&#10;&#10;Description générée automatiquement">
            <a:extLst>
              <a:ext uri="{FF2B5EF4-FFF2-40B4-BE49-F238E27FC236}">
                <a16:creationId xmlns:a16="http://schemas.microsoft.com/office/drawing/2014/main" id="{6A8D4ACE-F699-4774-84E2-3D6856A0F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1" y="2009577"/>
            <a:ext cx="3334215" cy="31577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3D1CDE-3635-4B6C-9225-247384F53E8E}"/>
              </a:ext>
            </a:extLst>
          </p:cNvPr>
          <p:cNvSpPr/>
          <p:nvPr/>
        </p:nvSpPr>
        <p:spPr>
          <a:xfrm>
            <a:off x="522511" y="3887962"/>
            <a:ext cx="2699657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D16AE-EDC7-4792-B88D-3B13A0C5C213}"/>
              </a:ext>
            </a:extLst>
          </p:cNvPr>
          <p:cNvSpPr/>
          <p:nvPr/>
        </p:nvSpPr>
        <p:spPr>
          <a:xfrm>
            <a:off x="522511" y="4296340"/>
            <a:ext cx="2699657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47A457-758D-48E2-8804-F648BD3CDCE0}"/>
              </a:ext>
            </a:extLst>
          </p:cNvPr>
          <p:cNvSpPr/>
          <p:nvPr/>
        </p:nvSpPr>
        <p:spPr>
          <a:xfrm>
            <a:off x="522511" y="3479584"/>
            <a:ext cx="2699657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3352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7D3D35-EB9F-4925-95C8-4216B685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fr-CA" sz="2800" b="1" dirty="0">
                <a:latin typeface="+mn-lt"/>
              </a:rPr>
              <a:t>Configuration du </a:t>
            </a:r>
            <a:r>
              <a:rPr lang="fr-CA" sz="2800" b="1" dirty="0" err="1">
                <a:latin typeface="+mn-lt"/>
              </a:rPr>
              <a:t>Login.cs</a:t>
            </a:r>
            <a:endParaRPr lang="fr-CA" sz="2800" b="1" dirty="0"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A1EE3CA-37A2-45A1-BC2E-E4B1828D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CA" sz="2400" b="1" dirty="0">
                <a:latin typeface="+mj-lt"/>
              </a:rPr>
              <a:t>Chargement d’Image de Fond</a:t>
            </a:r>
          </a:p>
        </p:txBody>
      </p:sp>
      <p:pic>
        <p:nvPicPr>
          <p:cNvPr id="5" name="Espace réservé du contenu 4" descr="Une image contenant texte, noir, capture d’écran&#10;&#10;Description générée automatiquement">
            <a:extLst>
              <a:ext uri="{FF2B5EF4-FFF2-40B4-BE49-F238E27FC236}">
                <a16:creationId xmlns:a16="http://schemas.microsoft.com/office/drawing/2014/main" id="{1946EC26-689A-4E8F-A88C-39C26E529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2945363"/>
            <a:ext cx="3584448" cy="29615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D7F2E0-9BFF-4B1E-A410-6882DD276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99" y="3211630"/>
            <a:ext cx="3584448" cy="24289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6D4C029-124E-46A9-989E-0C0CCD796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211886"/>
            <a:ext cx="3584448" cy="2428463"/>
          </a:xfrm>
          <a:prstGeom prst="rect">
            <a:avLst/>
          </a:prstGeom>
        </p:spPr>
      </p:pic>
      <p:sp>
        <p:nvSpPr>
          <p:cNvPr id="10" name="Flèche : courbe vers la droite 9">
            <a:extLst>
              <a:ext uri="{FF2B5EF4-FFF2-40B4-BE49-F238E27FC236}">
                <a16:creationId xmlns:a16="http://schemas.microsoft.com/office/drawing/2014/main" id="{24807809-5618-48AB-818C-CF98879E7179}"/>
              </a:ext>
            </a:extLst>
          </p:cNvPr>
          <p:cNvSpPr/>
          <p:nvPr/>
        </p:nvSpPr>
        <p:spPr>
          <a:xfrm rot="16200000">
            <a:off x="3322722" y="5016975"/>
            <a:ext cx="501042" cy="1715815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11" name="Flèche : courbe vers la droite 10">
            <a:extLst>
              <a:ext uri="{FF2B5EF4-FFF2-40B4-BE49-F238E27FC236}">
                <a16:creationId xmlns:a16="http://schemas.microsoft.com/office/drawing/2014/main" id="{5EACA048-ACC8-454D-A185-4AB5B83F3BE9}"/>
              </a:ext>
            </a:extLst>
          </p:cNvPr>
          <p:cNvSpPr/>
          <p:nvPr/>
        </p:nvSpPr>
        <p:spPr>
          <a:xfrm rot="16200000">
            <a:off x="7738976" y="5016975"/>
            <a:ext cx="501042" cy="1715815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7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6F60C8-2A12-43C8-80D6-5B819AF9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/>
              <a:t>Configuration du </a:t>
            </a:r>
            <a:r>
              <a:rPr lang="fr-CA" b="1" dirty="0" err="1"/>
              <a:t>Login.cs</a:t>
            </a:r>
            <a:endParaRPr lang="fr-CA" b="1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F9225E-3AF4-4F59-BC42-59D93B8EF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54" y="1878237"/>
            <a:ext cx="2676899" cy="4229690"/>
          </a:xfrm>
        </p:spPr>
      </p:pic>
      <p:pic>
        <p:nvPicPr>
          <p:cNvPr id="7" name="Image 6" descr="Une image contenant texte, capture d’écran, noir&#10;&#10;Description générée automatiquement">
            <a:extLst>
              <a:ext uri="{FF2B5EF4-FFF2-40B4-BE49-F238E27FC236}">
                <a16:creationId xmlns:a16="http://schemas.microsoft.com/office/drawing/2014/main" id="{99B478CD-0F54-48A9-88A2-58F6A0EB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82" y="2279186"/>
            <a:ext cx="2903212" cy="3052694"/>
          </a:xfrm>
          <a:prstGeom prst="rect">
            <a:avLst/>
          </a:prstGeom>
        </p:spPr>
      </p:pic>
      <p:pic>
        <p:nvPicPr>
          <p:cNvPr id="11" name="Image 10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FC4C2BEF-5B83-401E-B48E-D44A2950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17" y="2289750"/>
            <a:ext cx="2903212" cy="3042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89CC3F-0ECF-437D-81A5-FF2C919109D2}"/>
              </a:ext>
            </a:extLst>
          </p:cNvPr>
          <p:cNvSpPr/>
          <p:nvPr/>
        </p:nvSpPr>
        <p:spPr>
          <a:xfrm>
            <a:off x="4611953" y="3444846"/>
            <a:ext cx="20574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81471F-4077-4533-82F8-875F18F5ED5C}"/>
              </a:ext>
            </a:extLst>
          </p:cNvPr>
          <p:cNvSpPr/>
          <p:nvPr/>
        </p:nvSpPr>
        <p:spPr>
          <a:xfrm>
            <a:off x="8301356" y="3878782"/>
            <a:ext cx="226139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AE39737-49B6-45B4-A688-21B81DBB1F32}"/>
              </a:ext>
            </a:extLst>
          </p:cNvPr>
          <p:cNvCxnSpPr/>
          <p:nvPr/>
        </p:nvCxnSpPr>
        <p:spPr>
          <a:xfrm>
            <a:off x="4510353" y="2727296"/>
            <a:ext cx="4508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F9DB16D-E704-4822-9BDD-B5D9BEA0D8FA}"/>
              </a:ext>
            </a:extLst>
          </p:cNvPr>
          <p:cNvCxnSpPr>
            <a:cxnSpLocks/>
          </p:cNvCxnSpPr>
          <p:nvPr/>
        </p:nvCxnSpPr>
        <p:spPr>
          <a:xfrm>
            <a:off x="8232296" y="2735782"/>
            <a:ext cx="6413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9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2038604-81C0-4F10-BBD9-B7818A5D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fr-CA" sz="2800" b="1"/>
              <a:t>Configuration du Login.cs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7FC46A7-7401-4EFD-88B4-BD49553FF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CA" sz="1800" b="1">
                <a:latin typeface="+mj-lt"/>
              </a:rPr>
              <a:t>Propriétés TextBox</a:t>
            </a:r>
          </a:p>
        </p:txBody>
      </p:sp>
      <p:pic>
        <p:nvPicPr>
          <p:cNvPr id="5" name="Espace réservé du contenu 4" descr="Une image contenant texte, capture d’écran, noir, écran&#10;&#10;Description générée automatiquement">
            <a:extLst>
              <a:ext uri="{FF2B5EF4-FFF2-40B4-BE49-F238E27FC236}">
                <a16:creationId xmlns:a16="http://schemas.microsoft.com/office/drawing/2014/main" id="{AD64CEB5-6A39-4A1D-B1D6-BC81818EA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59" b="3"/>
          <a:stretch/>
        </p:blipFill>
        <p:spPr>
          <a:xfrm>
            <a:off x="332316" y="2660678"/>
            <a:ext cx="3584448" cy="3639312"/>
          </a:xfrm>
          <a:prstGeom prst="rect">
            <a:avLst/>
          </a:prstGeom>
        </p:spPr>
      </p:pic>
      <p:pic>
        <p:nvPicPr>
          <p:cNvPr id="9" name="Image 8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E5BEAD47-30BE-4E38-BFAB-20524F2E0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r="16209"/>
          <a:stretch/>
        </p:blipFill>
        <p:spPr>
          <a:xfrm>
            <a:off x="8137415" y="2660678"/>
            <a:ext cx="3584448" cy="36393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82796B-06EF-45AC-9914-694E6B25E9D5}"/>
              </a:ext>
            </a:extLst>
          </p:cNvPr>
          <p:cNvSpPr/>
          <p:nvPr/>
        </p:nvSpPr>
        <p:spPr>
          <a:xfrm>
            <a:off x="511132" y="3591166"/>
            <a:ext cx="2768600" cy="273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B5C6FA-1BF7-4B26-84E8-05AC4A52AF86}"/>
              </a:ext>
            </a:extLst>
          </p:cNvPr>
          <p:cNvSpPr/>
          <p:nvPr/>
        </p:nvSpPr>
        <p:spPr>
          <a:xfrm>
            <a:off x="8324969" y="4073766"/>
            <a:ext cx="276860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25966C7-08CF-418B-AF58-CED8D3766868}"/>
              </a:ext>
            </a:extLst>
          </p:cNvPr>
          <p:cNvCxnSpPr>
            <a:cxnSpLocks/>
          </p:cNvCxnSpPr>
          <p:nvPr/>
        </p:nvCxnSpPr>
        <p:spPr>
          <a:xfrm>
            <a:off x="443756" y="3222866"/>
            <a:ext cx="9246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D9ED0DB-D7F4-4547-9006-41977216B8C2}"/>
              </a:ext>
            </a:extLst>
          </p:cNvPr>
          <p:cNvCxnSpPr>
            <a:cxnSpLocks/>
          </p:cNvCxnSpPr>
          <p:nvPr/>
        </p:nvCxnSpPr>
        <p:spPr>
          <a:xfrm>
            <a:off x="8200324" y="3229216"/>
            <a:ext cx="9754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E95794CC-3377-4E4F-845F-A76FEA3B4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65" y="2661768"/>
            <a:ext cx="3461106" cy="363931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B10AD26-E225-4130-ABD3-1CC55E76036F}"/>
              </a:ext>
            </a:extLst>
          </p:cNvPr>
          <p:cNvSpPr/>
          <p:nvPr/>
        </p:nvSpPr>
        <p:spPr>
          <a:xfrm>
            <a:off x="4531263" y="4085719"/>
            <a:ext cx="2191041" cy="255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B5427A-FEAF-4A95-A034-25DDC7CF09D3}"/>
              </a:ext>
            </a:extLst>
          </p:cNvPr>
          <p:cNvSpPr/>
          <p:nvPr/>
        </p:nvSpPr>
        <p:spPr>
          <a:xfrm>
            <a:off x="4531264" y="4586253"/>
            <a:ext cx="2191041" cy="255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2FE2B24-ED5B-40B9-B438-73CF43B4735B}"/>
              </a:ext>
            </a:extLst>
          </p:cNvPr>
          <p:cNvCxnSpPr>
            <a:cxnSpLocks/>
          </p:cNvCxnSpPr>
          <p:nvPr/>
        </p:nvCxnSpPr>
        <p:spPr>
          <a:xfrm flipV="1">
            <a:off x="4427833" y="3222866"/>
            <a:ext cx="770468" cy="63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36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65D971E-A3A2-4CC8-B2D1-31B617EE9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fr-CA" sz="2800" b="1" dirty="0">
                <a:latin typeface="+mn-lt"/>
              </a:rPr>
              <a:t>Configuration du </a:t>
            </a:r>
            <a:r>
              <a:rPr lang="fr-CA" sz="2800" b="1" dirty="0" err="1">
                <a:latin typeface="+mn-lt"/>
              </a:rPr>
              <a:t>Login.cs</a:t>
            </a:r>
            <a:endParaRPr lang="fr-CA" sz="2800" b="1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20E6F1A-DC95-4F49-91F2-0598CD85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b="1" dirty="0" err="1">
                <a:latin typeface="+mj-lt"/>
              </a:rPr>
              <a:t>TextBox</a:t>
            </a:r>
            <a:r>
              <a:rPr lang="en-US" sz="2400" b="1" dirty="0">
                <a:latin typeface="+mj-lt"/>
              </a:rPr>
              <a:t> du Password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14B5559-F5EC-490D-9976-F3D7E684F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17" y="2606462"/>
            <a:ext cx="2337781" cy="3639312"/>
          </a:xfrm>
          <a:prstGeom prst="rect">
            <a:avLst/>
          </a:prstGeom>
        </p:spPr>
      </p:pic>
      <p:pic>
        <p:nvPicPr>
          <p:cNvPr id="12" name="Image 11" descr="Une image contenant texte, capture d’écran, moniteur&#10;&#10;Description générée automatiquement">
            <a:extLst>
              <a:ext uri="{FF2B5EF4-FFF2-40B4-BE49-F238E27FC236}">
                <a16:creationId xmlns:a16="http://schemas.microsoft.com/office/drawing/2014/main" id="{8C9DBDD6-D046-4C73-B9D7-177F65CE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978" y="2617201"/>
            <a:ext cx="3170885" cy="3639312"/>
          </a:xfrm>
          <a:prstGeom prst="rect">
            <a:avLst/>
          </a:prstGeom>
        </p:spPr>
      </p:pic>
      <p:pic>
        <p:nvPicPr>
          <p:cNvPr id="8" name="Image 7" descr="Une image contenant texte, capture d’écran, moniteur&#10;&#10;Description générée automatiquement">
            <a:extLst>
              <a:ext uri="{FF2B5EF4-FFF2-40B4-BE49-F238E27FC236}">
                <a16:creationId xmlns:a16="http://schemas.microsoft.com/office/drawing/2014/main" id="{1EA5445B-D0DD-4FE6-B51C-0290A5315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14" y="2671417"/>
            <a:ext cx="3584448" cy="358509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387D1FC-08C0-4E12-B458-2086BDA45E4E}"/>
              </a:ext>
            </a:extLst>
          </p:cNvPr>
          <p:cNvSpPr txBox="1"/>
          <p:nvPr/>
        </p:nvSpPr>
        <p:spPr>
          <a:xfrm>
            <a:off x="1181117" y="6245774"/>
            <a:ext cx="233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Copier-Coller (</a:t>
            </a:r>
            <a:r>
              <a:rPr lang="fr-CA" dirty="0" err="1"/>
              <a:t>TextBox</a:t>
            </a:r>
            <a:r>
              <a:rPr lang="fr-CA" dirty="0"/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4032D3-6F9F-4634-AB71-606BEADF68DF}"/>
              </a:ext>
            </a:extLst>
          </p:cNvPr>
          <p:cNvSpPr/>
          <p:nvPr/>
        </p:nvSpPr>
        <p:spPr>
          <a:xfrm>
            <a:off x="4402328" y="3848100"/>
            <a:ext cx="2768600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6E90A4-94AD-4234-A162-03FC2D6BCFFB}"/>
              </a:ext>
            </a:extLst>
          </p:cNvPr>
          <p:cNvSpPr/>
          <p:nvPr/>
        </p:nvSpPr>
        <p:spPr>
          <a:xfrm>
            <a:off x="8695944" y="3651250"/>
            <a:ext cx="1838706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4BB1584-9F82-4F0B-9364-5F353BEB38C1}"/>
              </a:ext>
            </a:extLst>
          </p:cNvPr>
          <p:cNvCxnSpPr>
            <a:cxnSpLocks/>
          </p:cNvCxnSpPr>
          <p:nvPr/>
        </p:nvCxnSpPr>
        <p:spPr>
          <a:xfrm>
            <a:off x="4324883" y="3112370"/>
            <a:ext cx="5392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856D0A8-78D3-45C5-AF7E-0D0C20BE3CA2}"/>
              </a:ext>
            </a:extLst>
          </p:cNvPr>
          <p:cNvCxnSpPr>
            <a:cxnSpLocks/>
          </p:cNvCxnSpPr>
          <p:nvPr/>
        </p:nvCxnSpPr>
        <p:spPr>
          <a:xfrm>
            <a:off x="8643847" y="3035376"/>
            <a:ext cx="6168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èche : courbe vers la gauche 17">
            <a:extLst>
              <a:ext uri="{FF2B5EF4-FFF2-40B4-BE49-F238E27FC236}">
                <a16:creationId xmlns:a16="http://schemas.microsoft.com/office/drawing/2014/main" id="{50B037FD-429D-45A3-A48A-B85BDB494F60}"/>
              </a:ext>
            </a:extLst>
          </p:cNvPr>
          <p:cNvSpPr/>
          <p:nvPr/>
        </p:nvSpPr>
        <p:spPr>
          <a:xfrm>
            <a:off x="3326744" y="4163039"/>
            <a:ext cx="384308" cy="77472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9C20635-8B89-40C9-BB6B-4CB1E11B659C}"/>
              </a:ext>
            </a:extLst>
          </p:cNvPr>
          <p:cNvSpPr txBox="1"/>
          <p:nvPr/>
        </p:nvSpPr>
        <p:spPr>
          <a:xfrm>
            <a:off x="10553661" y="3565465"/>
            <a:ext cx="981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* (étoile)</a:t>
            </a:r>
          </a:p>
        </p:txBody>
      </p:sp>
    </p:spTree>
    <p:extLst>
      <p:ext uri="{BB962C8B-B14F-4D97-AF65-F5344CB8AC3E}">
        <p14:creationId xmlns:p14="http://schemas.microsoft.com/office/powerpoint/2010/main" val="1118781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03519F3-A3FC-4EA4-A9A4-1BC2502CC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5" y="2349641"/>
            <a:ext cx="2256321" cy="3136758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49DCEAE-AC5E-4834-823E-108958E1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du </a:t>
            </a:r>
            <a:r>
              <a:rPr lang="fr-CA" b="1" dirty="0" err="1"/>
              <a:t>Login.cs</a:t>
            </a:r>
            <a:endParaRPr lang="fr-CA" b="1" dirty="0"/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B90787-54A0-477C-B22E-5F7E15CE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53" y="1910813"/>
            <a:ext cx="3113390" cy="4011016"/>
          </a:xfrm>
          <a:prstGeom prst="rect">
            <a:avLst/>
          </a:prstGeom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422DFB-45A9-454F-9ABD-230DFDEAE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90" y="1910813"/>
            <a:ext cx="3132757" cy="4011016"/>
          </a:xfrm>
          <a:prstGeom prst="rect">
            <a:avLst/>
          </a:prstGeom>
        </p:spPr>
      </p:pic>
      <p:pic>
        <p:nvPicPr>
          <p:cNvPr id="15" name="Espace réservé du contenu 5" descr="Une image contenant texte, moniteur, capture d’écran, écran&#10;&#10;Description générée automatiquement">
            <a:extLst>
              <a:ext uri="{FF2B5EF4-FFF2-40B4-BE49-F238E27FC236}">
                <a16:creationId xmlns:a16="http://schemas.microsoft.com/office/drawing/2014/main" id="{EA792FB9-3D5B-4A38-8B2B-C84CAEFE2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994" y="1910813"/>
            <a:ext cx="2935007" cy="40110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09059F-AEA2-49EA-A73B-F3F87467B73A}"/>
              </a:ext>
            </a:extLst>
          </p:cNvPr>
          <p:cNvSpPr/>
          <p:nvPr/>
        </p:nvSpPr>
        <p:spPr>
          <a:xfrm>
            <a:off x="112485" y="3918857"/>
            <a:ext cx="1106715" cy="232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DDE41-32E4-4028-96BF-B11DCBD064DF}"/>
              </a:ext>
            </a:extLst>
          </p:cNvPr>
          <p:cNvSpPr/>
          <p:nvPr/>
        </p:nvSpPr>
        <p:spPr>
          <a:xfrm>
            <a:off x="2656265" y="3763921"/>
            <a:ext cx="2256321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A3E346-5048-49DD-A099-3BDC2AA193F4}"/>
              </a:ext>
            </a:extLst>
          </p:cNvPr>
          <p:cNvSpPr/>
          <p:nvPr/>
        </p:nvSpPr>
        <p:spPr>
          <a:xfrm>
            <a:off x="2656265" y="4067174"/>
            <a:ext cx="246342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BBFF4-72C4-4078-AD4B-AD1E82F12C6D}"/>
              </a:ext>
            </a:extLst>
          </p:cNvPr>
          <p:cNvSpPr/>
          <p:nvPr/>
        </p:nvSpPr>
        <p:spPr>
          <a:xfrm>
            <a:off x="5904290" y="2913062"/>
            <a:ext cx="2463423" cy="17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2CB851-5B37-4FDE-83CE-7EF5807CCFE9}"/>
              </a:ext>
            </a:extLst>
          </p:cNvPr>
          <p:cNvSpPr/>
          <p:nvPr/>
        </p:nvSpPr>
        <p:spPr>
          <a:xfrm>
            <a:off x="5904290" y="3251200"/>
            <a:ext cx="2463423" cy="17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569260-C946-4BBE-B5BE-AD87FB08DE7C}"/>
              </a:ext>
            </a:extLst>
          </p:cNvPr>
          <p:cNvSpPr/>
          <p:nvPr/>
        </p:nvSpPr>
        <p:spPr>
          <a:xfrm>
            <a:off x="5904290" y="4281487"/>
            <a:ext cx="246342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C858A9-0C4E-434A-A223-65FAAC921C28}"/>
              </a:ext>
            </a:extLst>
          </p:cNvPr>
          <p:cNvSpPr/>
          <p:nvPr/>
        </p:nvSpPr>
        <p:spPr>
          <a:xfrm>
            <a:off x="9171365" y="3960017"/>
            <a:ext cx="246342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1591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E6E2D23-C2F1-43B8-AB7A-B919B816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du </a:t>
            </a:r>
            <a:r>
              <a:rPr lang="fr-CA" b="1" dirty="0" err="1"/>
              <a:t>Login.cs</a:t>
            </a:r>
            <a:endParaRPr lang="fr-CA" b="1" dirty="0"/>
          </a:p>
        </p:txBody>
      </p:sp>
      <p:pic>
        <p:nvPicPr>
          <p:cNvPr id="14" name="Espace réservé du contenu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2A7C0D8-F2BB-42C2-B0C0-5A5BDC924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0" y="1853106"/>
            <a:ext cx="3362794" cy="4296375"/>
          </a:xfr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1078FAB-65F1-4664-9611-483E2D44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08" y="1862633"/>
            <a:ext cx="3286584" cy="42868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DD0DFC-CD24-49D7-867A-E91B44C2DC77}"/>
              </a:ext>
            </a:extLst>
          </p:cNvPr>
          <p:cNvSpPr/>
          <p:nvPr/>
        </p:nvSpPr>
        <p:spPr>
          <a:xfrm>
            <a:off x="399167" y="3321843"/>
            <a:ext cx="2984113" cy="190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1C5E03-2F3C-44C7-88B5-8601B47487F0}"/>
              </a:ext>
            </a:extLst>
          </p:cNvPr>
          <p:cNvSpPr/>
          <p:nvPr/>
        </p:nvSpPr>
        <p:spPr>
          <a:xfrm>
            <a:off x="4574716" y="3287077"/>
            <a:ext cx="2463423" cy="181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8A6FB2-10F7-46D0-A9E8-42866C5A4E86}"/>
              </a:ext>
            </a:extLst>
          </p:cNvPr>
          <p:cNvSpPr/>
          <p:nvPr/>
        </p:nvSpPr>
        <p:spPr>
          <a:xfrm>
            <a:off x="4574715" y="3819525"/>
            <a:ext cx="2463423" cy="181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6B9689F-8F09-4E15-A4C9-E7B60EFF3552}"/>
              </a:ext>
            </a:extLst>
          </p:cNvPr>
          <p:cNvSpPr txBox="1"/>
          <p:nvPr/>
        </p:nvSpPr>
        <p:spPr>
          <a:xfrm>
            <a:off x="9114447" y="2270434"/>
            <a:ext cx="291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FlatAppearance</a:t>
            </a:r>
            <a:r>
              <a:rPr lang="fr-CA" dirty="0"/>
              <a:t> gère les propriétés déclenché sur un survol de la souris (</a:t>
            </a:r>
            <a:r>
              <a:rPr lang="fr-CA" dirty="0" err="1"/>
              <a:t>Hover</a:t>
            </a:r>
            <a:r>
              <a:rPr lang="fr-CA" dirty="0"/>
              <a:t>)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01B59B8-7FA0-4BE7-BF61-C7C6F584A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217361" y="2250009"/>
            <a:ext cx="897086" cy="943755"/>
          </a:xfrm>
          <a:prstGeom prst="rect">
            <a:avLst/>
          </a:prstGeom>
        </p:spPr>
      </p:pic>
      <p:pic>
        <p:nvPicPr>
          <p:cNvPr id="25" name="Image 24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22F41B96-1B33-4674-901B-4505A6AE8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45451" y="3819525"/>
            <a:ext cx="1040906" cy="94375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D02550D7-6149-47A3-89EC-5396DEE420F3}"/>
              </a:ext>
            </a:extLst>
          </p:cNvPr>
          <p:cNvSpPr txBox="1"/>
          <p:nvPr/>
        </p:nvSpPr>
        <p:spPr>
          <a:xfrm>
            <a:off x="9114447" y="3839950"/>
            <a:ext cx="291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FlatAppearance </a:t>
            </a:r>
            <a:r>
              <a:rPr lang="fr-CA" dirty="0"/>
              <a:t>s’exécute à condition d’activer la propriété </a:t>
            </a:r>
            <a:r>
              <a:rPr lang="fr-CA" b="1" dirty="0"/>
              <a:t>FlatStyle</a:t>
            </a:r>
            <a:r>
              <a:rPr lang="fr-CA" dirty="0"/>
              <a:t> à </a:t>
            </a:r>
            <a:r>
              <a:rPr lang="fr-CA" b="1" i="1" dirty="0"/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596252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AA1AC98-221F-4290-9716-D756AFCC9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6" y="1980083"/>
            <a:ext cx="2676899" cy="4220164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4D33029-2BC8-444C-9363-7577838579F2}"/>
              </a:ext>
            </a:extLst>
          </p:cNvPr>
          <p:cNvSpPr txBox="1"/>
          <p:nvPr/>
        </p:nvSpPr>
        <p:spPr>
          <a:xfrm>
            <a:off x="2069405" y="6344499"/>
            <a:ext cx="378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Ajoutons un label (</a:t>
            </a:r>
            <a:r>
              <a:rPr lang="fr-CA" b="1" i="1" dirty="0"/>
              <a:t>Exit</a:t>
            </a:r>
            <a:r>
              <a:rPr lang="fr-CA" dirty="0"/>
              <a:t> et </a:t>
            </a:r>
            <a:r>
              <a:rPr lang="fr-CA" b="1" i="1" dirty="0"/>
              <a:t>Clear Fields</a:t>
            </a:r>
            <a:r>
              <a:rPr lang="fr-CA" dirty="0"/>
              <a:t>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92E2A20-4F52-40F6-80C5-9BE301892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18" y="1980083"/>
            <a:ext cx="2686425" cy="4220164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9D21DC84-88D2-4601-995C-27DC1C6DF80C}"/>
              </a:ext>
            </a:extLst>
          </p:cNvPr>
          <p:cNvSpPr/>
          <p:nvPr/>
        </p:nvSpPr>
        <p:spPr>
          <a:xfrm rot="10800000">
            <a:off x="5538542" y="3897291"/>
            <a:ext cx="1019319" cy="2406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A1EC0BEE-D974-41A0-8F77-A777A151F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du </a:t>
            </a:r>
            <a:r>
              <a:rPr lang="fr-CA" b="1" dirty="0" err="1"/>
              <a:t>Login.cs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444352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noir, capture d’écran&#10;&#10;Description générée automatiquement">
            <a:extLst>
              <a:ext uri="{FF2B5EF4-FFF2-40B4-BE49-F238E27FC236}">
                <a16:creationId xmlns:a16="http://schemas.microsoft.com/office/drawing/2014/main" id="{BD980E87-9F1C-48B7-9714-272C7FF1F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11" y="1614488"/>
            <a:ext cx="3143689" cy="183858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C1545EE-DE17-4F69-AF50-2D58211A5EA1}"/>
              </a:ext>
            </a:extLst>
          </p:cNvPr>
          <p:cNvSpPr txBox="1"/>
          <p:nvPr/>
        </p:nvSpPr>
        <p:spPr>
          <a:xfrm>
            <a:off x="315143" y="1602382"/>
            <a:ext cx="124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Propriétés pour EXIT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55C0B-54E9-42AF-84BC-DF65149E2B96}"/>
              </a:ext>
            </a:extLst>
          </p:cNvPr>
          <p:cNvSpPr/>
          <p:nvPr/>
        </p:nvSpPr>
        <p:spPr>
          <a:xfrm>
            <a:off x="1936294" y="3208547"/>
            <a:ext cx="2442576" cy="244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FEFD74-E29D-4C75-816C-D523B1EAD6D5}"/>
              </a:ext>
            </a:extLst>
          </p:cNvPr>
          <p:cNvSpPr/>
          <p:nvPr/>
        </p:nvSpPr>
        <p:spPr>
          <a:xfrm>
            <a:off x="1903505" y="1749023"/>
            <a:ext cx="2442576" cy="244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 descr="Une image contenant texte, noir, écran, tableau de points&#10;&#10;Description générée automatiquement">
            <a:extLst>
              <a:ext uri="{FF2B5EF4-FFF2-40B4-BE49-F238E27FC236}">
                <a16:creationId xmlns:a16="http://schemas.microsoft.com/office/drawing/2014/main" id="{5EF7E1C9-33ED-4F95-84A0-C1746678D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520821"/>
            <a:ext cx="3115110" cy="22386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8DC98A-8791-4382-B076-75FA436D1072}"/>
              </a:ext>
            </a:extLst>
          </p:cNvPr>
          <p:cNvSpPr/>
          <p:nvPr/>
        </p:nvSpPr>
        <p:spPr>
          <a:xfrm>
            <a:off x="1865698" y="4288941"/>
            <a:ext cx="2442576" cy="1816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643F1-63FB-4B21-9573-0B7540A4B849}"/>
              </a:ext>
            </a:extLst>
          </p:cNvPr>
          <p:cNvSpPr/>
          <p:nvPr/>
        </p:nvSpPr>
        <p:spPr>
          <a:xfrm>
            <a:off x="1865698" y="5356434"/>
            <a:ext cx="2442576" cy="2198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8F1B85-04DF-451C-8CB1-DC9130F3D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5827259"/>
            <a:ext cx="3143689" cy="895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C19393-AE00-43C6-94BD-720D990988D4}"/>
              </a:ext>
            </a:extLst>
          </p:cNvPr>
          <p:cNvSpPr/>
          <p:nvPr/>
        </p:nvSpPr>
        <p:spPr>
          <a:xfrm>
            <a:off x="1903505" y="6341850"/>
            <a:ext cx="2442576" cy="1857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DC9C2321-4B35-4B3B-B3F9-E3D774E0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du </a:t>
            </a:r>
            <a:r>
              <a:rPr lang="fr-CA" b="1" dirty="0" err="1"/>
              <a:t>Login.cs</a:t>
            </a:r>
            <a:endParaRPr lang="fr-CA" b="1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19784ED-05B0-45FF-A307-3FF876CE9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99" y="1490646"/>
            <a:ext cx="3210373" cy="19624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8C40F9-8369-4780-BD97-3EA6946D7338}"/>
              </a:ext>
            </a:extLst>
          </p:cNvPr>
          <p:cNvSpPr/>
          <p:nvPr/>
        </p:nvSpPr>
        <p:spPr>
          <a:xfrm>
            <a:off x="6997700" y="1626761"/>
            <a:ext cx="2442576" cy="244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D13023-F19E-4070-8C6D-F965827FC526}"/>
              </a:ext>
            </a:extLst>
          </p:cNvPr>
          <p:cNvSpPr/>
          <p:nvPr/>
        </p:nvSpPr>
        <p:spPr>
          <a:xfrm>
            <a:off x="6996793" y="3071115"/>
            <a:ext cx="2442576" cy="244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 descr="Une image contenant texte, noir, écran, tableau de points&#10;&#10;Description générée automatiquement">
            <a:extLst>
              <a:ext uri="{FF2B5EF4-FFF2-40B4-BE49-F238E27FC236}">
                <a16:creationId xmlns:a16="http://schemas.microsoft.com/office/drawing/2014/main" id="{EC8C7D78-978F-4D09-81A6-EFA39661F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98" y="3568452"/>
            <a:ext cx="3210373" cy="21910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468DF8D-9D58-48BE-A877-45C5B7BF1E26}"/>
              </a:ext>
            </a:extLst>
          </p:cNvPr>
          <p:cNvSpPr/>
          <p:nvPr/>
        </p:nvSpPr>
        <p:spPr>
          <a:xfrm>
            <a:off x="6930118" y="3924300"/>
            <a:ext cx="2442576" cy="171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F1DE27-DC5C-415E-9F77-C8E2EACD5838}"/>
              </a:ext>
            </a:extLst>
          </p:cNvPr>
          <p:cNvSpPr/>
          <p:nvPr/>
        </p:nvSpPr>
        <p:spPr>
          <a:xfrm>
            <a:off x="6930118" y="4288941"/>
            <a:ext cx="2442576" cy="171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0434AB-AC45-41DF-8E40-20CBA5E32A53}"/>
              </a:ext>
            </a:extLst>
          </p:cNvPr>
          <p:cNvSpPr/>
          <p:nvPr/>
        </p:nvSpPr>
        <p:spPr>
          <a:xfrm>
            <a:off x="6930118" y="5380649"/>
            <a:ext cx="2442576" cy="171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5" name="Image 24" descr="Une image contenant texte, capture d’écran, écran&#10;&#10;Description générée automatiquement">
            <a:extLst>
              <a:ext uri="{FF2B5EF4-FFF2-40B4-BE49-F238E27FC236}">
                <a16:creationId xmlns:a16="http://schemas.microsoft.com/office/drawing/2014/main" id="{AF5DD0D4-1F8E-4E68-8D76-97A5F5921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269" y="5817732"/>
            <a:ext cx="3217502" cy="91452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62209F2-2329-47E1-B2D5-A346E0BCEC2C}"/>
              </a:ext>
            </a:extLst>
          </p:cNvPr>
          <p:cNvSpPr/>
          <p:nvPr/>
        </p:nvSpPr>
        <p:spPr>
          <a:xfrm>
            <a:off x="6996793" y="6374687"/>
            <a:ext cx="2442576" cy="171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7AAD073-D03E-4B7B-99DF-9EC528FDBD11}"/>
              </a:ext>
            </a:extLst>
          </p:cNvPr>
          <p:cNvSpPr txBox="1"/>
          <p:nvPr/>
        </p:nvSpPr>
        <p:spPr>
          <a:xfrm>
            <a:off x="10010771" y="5951830"/>
            <a:ext cx="170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Propriétés pour Clear Fields</a:t>
            </a:r>
          </a:p>
        </p:txBody>
      </p:sp>
    </p:spTree>
    <p:extLst>
      <p:ext uri="{BB962C8B-B14F-4D97-AF65-F5344CB8AC3E}">
        <p14:creationId xmlns:p14="http://schemas.microsoft.com/office/powerpoint/2010/main" val="3989476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D41A1CF-2B11-45D0-95C0-7B7117DA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/>
              <a:t>Configuration du Login.cs</a:t>
            </a:r>
            <a:endParaRPr lang="fr-CA" b="1" dirty="0"/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617195-1C5A-4A44-B420-F049B2FA5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4" y="1495424"/>
            <a:ext cx="6180398" cy="5210175"/>
          </a:xfrm>
        </p:spPr>
      </p:pic>
      <p:pic>
        <p:nvPicPr>
          <p:cNvPr id="11" name="Image 10" descr="Une image contenant jouet&#10;&#10;Description générée automatiquement">
            <a:extLst>
              <a:ext uri="{FF2B5EF4-FFF2-40B4-BE49-F238E27FC236}">
                <a16:creationId xmlns:a16="http://schemas.microsoft.com/office/drawing/2014/main" id="{B1682CD0-868D-424E-B9E9-3061B1319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98238" y="1805134"/>
            <a:ext cx="1567962" cy="156796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47A3172-0EDD-4315-ADB0-92B57594F9A4}"/>
              </a:ext>
            </a:extLst>
          </p:cNvPr>
          <p:cNvSpPr txBox="1"/>
          <p:nvPr/>
        </p:nvSpPr>
        <p:spPr>
          <a:xfrm>
            <a:off x="7615990" y="2690336"/>
            <a:ext cx="3623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highlight>
                  <a:srgbClr val="FF0000"/>
                </a:highlight>
              </a:rPr>
              <a:t>!!! ATTENTION !!!</a:t>
            </a:r>
          </a:p>
          <a:p>
            <a:pPr algn="ctr"/>
            <a:endParaRPr lang="fr-CA" b="1" dirty="0"/>
          </a:p>
          <a:p>
            <a:pPr algn="ctr"/>
            <a:r>
              <a:rPr lang="fr-CA" b="1" dirty="0">
                <a:highlight>
                  <a:srgbClr val="00FF00"/>
                </a:highlight>
              </a:rPr>
              <a:t>Home</a:t>
            </a:r>
            <a:r>
              <a:rPr lang="fr-CA" b="1" dirty="0"/>
              <a:t> n’existe pas encore.</a:t>
            </a:r>
          </a:p>
          <a:p>
            <a:pPr algn="ctr"/>
            <a:r>
              <a:rPr lang="fr-CA" b="1" dirty="0"/>
              <a:t>Il faut créer un nouveau Formulaire (</a:t>
            </a:r>
            <a:r>
              <a:rPr lang="fr-CA" dirty="0"/>
              <a:t>Prochain Slide</a:t>
            </a:r>
            <a:r>
              <a:rPr lang="fr-CA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506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408495-20B5-4346-B8F7-6CC9BBA26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2C2C2C"/>
                </a:solidFill>
              </a:rPr>
              <a:t>Création Projet</a:t>
            </a: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ce réservé du contenu 8" descr="Une image contenant texte, capture d’écran, noir&#10;&#10;Description générée automatiquement">
            <a:extLst>
              <a:ext uri="{FF2B5EF4-FFF2-40B4-BE49-F238E27FC236}">
                <a16:creationId xmlns:a16="http://schemas.microsoft.com/office/drawing/2014/main" id="{2AF61A68-44C0-4F63-9E8A-FDC849E4A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"/>
          <a:stretch/>
        </p:blipFill>
        <p:spPr>
          <a:xfrm>
            <a:off x="2652679" y="307136"/>
            <a:ext cx="9206386" cy="6179811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7A4E54-E0A1-48A4-B53C-B3E8D42D39E0}"/>
              </a:ext>
            </a:extLst>
          </p:cNvPr>
          <p:cNvSpPr/>
          <p:nvPr/>
        </p:nvSpPr>
        <p:spPr>
          <a:xfrm>
            <a:off x="6601216" y="2567836"/>
            <a:ext cx="4634631" cy="861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94B9A85-8705-4E25-9268-88273227F196}"/>
              </a:ext>
            </a:extLst>
          </p:cNvPr>
          <p:cNvSpPr/>
          <p:nvPr/>
        </p:nvSpPr>
        <p:spPr>
          <a:xfrm>
            <a:off x="5775210" y="2866894"/>
            <a:ext cx="641580" cy="263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714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3A853A-6A7A-46F1-92F4-A49EAEF5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/>
              <a:t>Création Nouveau Formulaire</a:t>
            </a:r>
          </a:p>
        </p:txBody>
      </p:sp>
      <p:pic>
        <p:nvPicPr>
          <p:cNvPr id="9" name="Image 8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B390DCE9-DB02-45A5-A674-11763B06D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83" y="1485437"/>
            <a:ext cx="6389617" cy="52074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7C289D-23BB-4BDE-9666-F7F763813945}"/>
              </a:ext>
            </a:extLst>
          </p:cNvPr>
          <p:cNvSpPr/>
          <p:nvPr/>
        </p:nvSpPr>
        <p:spPr>
          <a:xfrm>
            <a:off x="7742617" y="3454400"/>
            <a:ext cx="355600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056851-F1BB-47DA-ABD1-74887713A09A}"/>
              </a:ext>
            </a:extLst>
          </p:cNvPr>
          <p:cNvSpPr/>
          <p:nvPr/>
        </p:nvSpPr>
        <p:spPr>
          <a:xfrm>
            <a:off x="4964183" y="5423363"/>
            <a:ext cx="2606897" cy="178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Image 3" descr="Une image contenant texte, moniteur, capture d’écran, écran&#10;&#10;Description générée automatiquement">
            <a:extLst>
              <a:ext uri="{FF2B5EF4-FFF2-40B4-BE49-F238E27FC236}">
                <a16:creationId xmlns:a16="http://schemas.microsoft.com/office/drawing/2014/main" id="{67E0BD7D-35BA-4652-9AAE-6387BB2D4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8" y="1716088"/>
            <a:ext cx="3751617" cy="2832417"/>
          </a:xfrm>
          <a:prstGeom prst="rect">
            <a:avLst/>
          </a:prstGeom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4B037389-E956-4E90-B500-CBD961405A18}"/>
              </a:ext>
            </a:extLst>
          </p:cNvPr>
          <p:cNvSpPr/>
          <p:nvPr/>
        </p:nvSpPr>
        <p:spPr>
          <a:xfrm>
            <a:off x="2229612" y="2712444"/>
            <a:ext cx="481264" cy="16042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A45F10-82CF-4F0D-A9F6-7FD891A6F224}"/>
              </a:ext>
            </a:extLst>
          </p:cNvPr>
          <p:cNvSpPr txBox="1"/>
          <p:nvPr/>
        </p:nvSpPr>
        <p:spPr>
          <a:xfrm>
            <a:off x="2794780" y="2607988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  <a:highlight>
                  <a:srgbClr val="FF0000"/>
                </a:highlight>
              </a:rPr>
              <a:t>Clique droit</a:t>
            </a:r>
          </a:p>
        </p:txBody>
      </p:sp>
    </p:spTree>
    <p:extLst>
      <p:ext uri="{BB962C8B-B14F-4D97-AF65-F5344CB8AC3E}">
        <p14:creationId xmlns:p14="http://schemas.microsoft.com/office/powerpoint/2010/main" val="4217086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moniteur, capture d’écran, mur&#10;&#10;Description générée automatiquement">
            <a:extLst>
              <a:ext uri="{FF2B5EF4-FFF2-40B4-BE49-F238E27FC236}">
                <a16:creationId xmlns:a16="http://schemas.microsoft.com/office/drawing/2014/main" id="{105C8873-D443-4DF2-811A-E5045B614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38" y="1637038"/>
            <a:ext cx="7558723" cy="485974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2F0201D-D14C-4428-950E-2CF2C1A4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Création Nouveau Formulaire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5775C0-674A-4C93-B19B-07895B2C6D73}"/>
              </a:ext>
            </a:extLst>
          </p:cNvPr>
          <p:cNvSpPr/>
          <p:nvPr/>
        </p:nvSpPr>
        <p:spPr>
          <a:xfrm>
            <a:off x="3337357" y="5943217"/>
            <a:ext cx="840942" cy="211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B4528-C272-4DAB-9C4F-DDCA09DF21E0}"/>
              </a:ext>
            </a:extLst>
          </p:cNvPr>
          <p:cNvSpPr/>
          <p:nvPr/>
        </p:nvSpPr>
        <p:spPr>
          <a:xfrm>
            <a:off x="8470900" y="6205033"/>
            <a:ext cx="615950" cy="183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3814EFC6-2BFC-4FE0-BA38-4FBD652DD9F2}"/>
              </a:ext>
            </a:extLst>
          </p:cNvPr>
          <p:cNvSpPr/>
          <p:nvPr/>
        </p:nvSpPr>
        <p:spPr>
          <a:xfrm rot="10800000">
            <a:off x="3757829" y="4914900"/>
            <a:ext cx="481264" cy="16042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601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532DBAB-455B-4C16-8A4E-C7FB0FA6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du Login.cs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30CD4F9-E0EE-412D-866A-B1A3CD09AE19}"/>
              </a:ext>
            </a:extLst>
          </p:cNvPr>
          <p:cNvSpPr txBox="1"/>
          <p:nvPr/>
        </p:nvSpPr>
        <p:spPr>
          <a:xfrm>
            <a:off x="7730290" y="2520563"/>
            <a:ext cx="362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CA" b="1" dirty="0"/>
          </a:p>
          <a:p>
            <a:pPr algn="ctr"/>
            <a:r>
              <a:rPr lang="fr-CA" b="1" dirty="0">
                <a:highlight>
                  <a:srgbClr val="00FF00"/>
                </a:highlight>
              </a:rPr>
              <a:t>Home</a:t>
            </a:r>
            <a:r>
              <a:rPr lang="fr-CA" b="1" dirty="0"/>
              <a:t> fonctionne à Présent.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405CD5-2A5D-4062-B577-EE438D29B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4999" y="2520563"/>
            <a:ext cx="1102371" cy="769937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130333-79D1-4A79-A6C6-96ECC029C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3" y="1386029"/>
            <a:ext cx="6390575" cy="53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90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0A9346-90DD-46C6-8D6E-CCDDB66D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41446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rPr>
              <a:t>BRAVO</a:t>
            </a:r>
          </a:p>
        </p:txBody>
      </p:sp>
      <p:pic>
        <p:nvPicPr>
          <p:cNvPr id="5" name="Vidéo 4">
            <a:hlinkClick r:id="" action="ppaction://media"/>
            <a:extLst>
              <a:ext uri="{FF2B5EF4-FFF2-40B4-BE49-F238E27FC236}">
                <a16:creationId xmlns:a16="http://schemas.microsoft.com/office/drawing/2014/main" id="{8C633177-080C-4608-9D92-BAC8CBB63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463" y="0"/>
            <a:ext cx="10735734" cy="6858000"/>
          </a:xfrm>
          <a:prstGeom prst="rect">
            <a:avLst/>
          </a:prstGeom>
        </p:spPr>
      </p:pic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0CC15986-6B50-4CF7-A9E7-FFBE27DDA797}"/>
              </a:ext>
            </a:extLst>
          </p:cNvPr>
          <p:cNvSpPr/>
          <p:nvPr/>
        </p:nvSpPr>
        <p:spPr>
          <a:xfrm rot="5400000">
            <a:off x="850444" y="6445317"/>
            <a:ext cx="354842" cy="26439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BE0A4D-3446-459B-A8F0-A012AD1059E5}"/>
              </a:ext>
            </a:extLst>
          </p:cNvPr>
          <p:cNvSpPr txBox="1"/>
          <p:nvPr/>
        </p:nvSpPr>
        <p:spPr>
          <a:xfrm>
            <a:off x="345299" y="6400091"/>
            <a:ext cx="59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22909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A277578-E236-4917-8BCE-E07DFF8C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  <a:solidFill>
            <a:srgbClr val="346249"/>
          </a:solidFill>
        </p:spPr>
        <p:txBody>
          <a:bodyPr anchor="ctr">
            <a:normAutofit/>
          </a:bodyPr>
          <a:lstStyle/>
          <a:p>
            <a:pPr algn="ctr"/>
            <a:r>
              <a:rPr lang="fr-CA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2FF748C-8285-449A-8F81-0FC00887B3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774681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7163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8FA146-C3D5-4920-B2E1-201953B0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90" y="1057387"/>
            <a:ext cx="447090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CA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Vous êtes prêt(e) à démarrer votre Projet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ce réservé du contenu 4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9285EB42-7046-4FC3-A439-4D1AAA46B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1485748"/>
            <a:ext cx="4511120" cy="38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8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408495-20B5-4346-B8F7-6CC9BBA26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2C2C2C"/>
                </a:solidFill>
              </a:rPr>
              <a:t>Création Projet</a:t>
            </a: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428F7C34-1005-4153-A7D5-7FAF8013D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365" y="287594"/>
            <a:ext cx="9311903" cy="61896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FDE215-858C-4CFB-B547-FB92FD4857F9}"/>
              </a:ext>
            </a:extLst>
          </p:cNvPr>
          <p:cNvSpPr/>
          <p:nvPr/>
        </p:nvSpPr>
        <p:spPr>
          <a:xfrm>
            <a:off x="2993721" y="1841326"/>
            <a:ext cx="822810" cy="3883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601A9A-FF5D-42B5-A3F2-940D0EF0E1A6}"/>
              </a:ext>
            </a:extLst>
          </p:cNvPr>
          <p:cNvSpPr/>
          <p:nvPr/>
        </p:nvSpPr>
        <p:spPr>
          <a:xfrm>
            <a:off x="10620234" y="5774436"/>
            <a:ext cx="878659" cy="338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293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A6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B883EB-E76C-49F3-A2CF-850D094A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Splash Screen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8450C39-E44A-457D-B9EA-825358B22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500760"/>
            <a:ext cx="7725674" cy="405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8D1F1D-8268-467A-A975-FCCC28090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/>
              <a:t>Configuration de Form1.cs</a:t>
            </a:r>
          </a:p>
        </p:txBody>
      </p:sp>
      <p:pic>
        <p:nvPicPr>
          <p:cNvPr id="7" name="Image 6" descr="Une image contenant texte, capture d’écran, moniteur, intérieur&#10;&#10;Description générée automatiquement">
            <a:extLst>
              <a:ext uri="{FF2B5EF4-FFF2-40B4-BE49-F238E27FC236}">
                <a16:creationId xmlns:a16="http://schemas.microsoft.com/office/drawing/2014/main" id="{742205B1-A8FF-4498-9ACB-7C69AF162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5" y="1374569"/>
            <a:ext cx="10716209" cy="53216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38F521-94FE-4728-BDCA-967627E7DA99}"/>
              </a:ext>
            </a:extLst>
          </p:cNvPr>
          <p:cNvSpPr/>
          <p:nvPr/>
        </p:nvSpPr>
        <p:spPr>
          <a:xfrm>
            <a:off x="8862646" y="5483431"/>
            <a:ext cx="1772529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7CB904-548A-43CA-A9F4-10092118ED8D}"/>
              </a:ext>
            </a:extLst>
          </p:cNvPr>
          <p:cNvSpPr/>
          <p:nvPr/>
        </p:nvSpPr>
        <p:spPr>
          <a:xfrm>
            <a:off x="8743167" y="4045907"/>
            <a:ext cx="2900337" cy="265031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695BFF3-E347-485C-9F27-4E5FB26A3308}"/>
              </a:ext>
            </a:extLst>
          </p:cNvPr>
          <p:cNvCxnSpPr>
            <a:cxnSpLocks/>
          </p:cNvCxnSpPr>
          <p:nvPr/>
        </p:nvCxnSpPr>
        <p:spPr>
          <a:xfrm>
            <a:off x="8862646" y="4487032"/>
            <a:ext cx="3690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666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D42FF1-AC1B-4371-B6B6-AB0F38860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33" y="2047683"/>
            <a:ext cx="3627964" cy="32508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192C15-4F64-40CF-8D44-EB1777D7CAD4}"/>
              </a:ext>
            </a:extLst>
          </p:cNvPr>
          <p:cNvSpPr/>
          <p:nvPr/>
        </p:nvSpPr>
        <p:spPr>
          <a:xfrm>
            <a:off x="4837285" y="3289300"/>
            <a:ext cx="1914244" cy="238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83EA148-EFDC-431C-9B33-F83CC8010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713" y="2047682"/>
            <a:ext cx="3372321" cy="32508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8767BC-7B93-4AD4-9B76-16C8E61B64B6}"/>
              </a:ext>
            </a:extLst>
          </p:cNvPr>
          <p:cNvSpPr/>
          <p:nvPr/>
        </p:nvSpPr>
        <p:spPr>
          <a:xfrm>
            <a:off x="8810122" y="3118980"/>
            <a:ext cx="2150151" cy="223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57592-1076-4633-A02A-8B8F59A3292A}"/>
              </a:ext>
            </a:extLst>
          </p:cNvPr>
          <p:cNvSpPr/>
          <p:nvPr/>
        </p:nvSpPr>
        <p:spPr>
          <a:xfrm>
            <a:off x="8810121" y="3488498"/>
            <a:ext cx="2150151" cy="223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2083AAB-B89B-4B5B-941A-C5AA1FF8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de Form1.cs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5394D-F54D-4419-B9E7-5A01DB610FD4}"/>
              </a:ext>
            </a:extLst>
          </p:cNvPr>
          <p:cNvSpPr/>
          <p:nvPr/>
        </p:nvSpPr>
        <p:spPr>
          <a:xfrm>
            <a:off x="4672252" y="2017273"/>
            <a:ext cx="3649546" cy="32812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F0D7B4-9D61-4110-8E8F-E106F30D7C91}"/>
              </a:ext>
            </a:extLst>
          </p:cNvPr>
          <p:cNvSpPr/>
          <p:nvPr/>
        </p:nvSpPr>
        <p:spPr>
          <a:xfrm>
            <a:off x="8637133" y="2032478"/>
            <a:ext cx="3393901" cy="32812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D276D47-4DBE-40B3-AF1C-590FF8098B78}"/>
              </a:ext>
            </a:extLst>
          </p:cNvPr>
          <p:cNvCxnSpPr>
            <a:cxnSpLocks/>
          </p:cNvCxnSpPr>
          <p:nvPr/>
        </p:nvCxnSpPr>
        <p:spPr>
          <a:xfrm>
            <a:off x="4742035" y="2453727"/>
            <a:ext cx="4078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6191B22-75F8-4862-AE16-05439372093D}"/>
              </a:ext>
            </a:extLst>
          </p:cNvPr>
          <p:cNvCxnSpPr>
            <a:cxnSpLocks/>
          </p:cNvCxnSpPr>
          <p:nvPr/>
        </p:nvCxnSpPr>
        <p:spPr>
          <a:xfrm>
            <a:off x="8722756" y="2558024"/>
            <a:ext cx="4078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F03020-BB03-4E7F-A115-C54924013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" y="2032478"/>
            <a:ext cx="4049008" cy="32660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DC083D-BDEA-467A-B9C5-72C533027746}"/>
              </a:ext>
            </a:extLst>
          </p:cNvPr>
          <p:cNvSpPr/>
          <p:nvPr/>
        </p:nvSpPr>
        <p:spPr>
          <a:xfrm>
            <a:off x="525561" y="3181355"/>
            <a:ext cx="2255739" cy="229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59D1B-49C9-47FA-8A63-1B12DCD45C12}"/>
              </a:ext>
            </a:extLst>
          </p:cNvPr>
          <p:cNvSpPr/>
          <p:nvPr/>
        </p:nvSpPr>
        <p:spPr>
          <a:xfrm>
            <a:off x="294752" y="2017274"/>
            <a:ext cx="4062165" cy="328123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A7291C5-2743-4AA7-9EB1-ECB6FBC9E33A}"/>
              </a:ext>
            </a:extLst>
          </p:cNvPr>
          <p:cNvCxnSpPr>
            <a:cxnSpLocks/>
          </p:cNvCxnSpPr>
          <p:nvPr/>
        </p:nvCxnSpPr>
        <p:spPr>
          <a:xfrm flipV="1">
            <a:off x="400050" y="2453727"/>
            <a:ext cx="419100" cy="27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145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15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17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D33F4B-52E6-4A6C-BB97-FC5A68A2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fr-CA" sz="2800" b="1">
                <a:latin typeface="+mn-lt"/>
              </a:rPr>
              <a:t>Configuration de Form1.cs</a:t>
            </a:r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21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6FA90E5-9ED2-4670-94EF-93411C96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CA" sz="2400" b="1" dirty="0">
                <a:latin typeface="+mj-lt"/>
              </a:rPr>
              <a:t>Chargement</a:t>
            </a:r>
            <a:r>
              <a:rPr lang="en-US" sz="2400" b="1" dirty="0">
                <a:latin typeface="+mj-lt"/>
              </a:rPr>
              <a:t> de </a:t>
            </a:r>
            <a:r>
              <a:rPr lang="fr-CA" sz="2400" b="1" dirty="0">
                <a:latin typeface="+mj-lt"/>
              </a:rPr>
              <a:t>l’Image</a:t>
            </a:r>
            <a:r>
              <a:rPr lang="en-US" sz="2400" b="1" dirty="0">
                <a:latin typeface="+mj-lt"/>
              </a:rPr>
              <a:t> de Fond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AEDD3D7-D424-4BF3-BDB4-5742C303B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066" y="2906065"/>
            <a:ext cx="4040925" cy="30401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CDB4D8-4070-4CC3-A714-4A179EA5E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005" y="2906065"/>
            <a:ext cx="4042223" cy="3040105"/>
          </a:xfrm>
          <a:prstGeom prst="rect">
            <a:avLst/>
          </a:prstGeom>
        </p:spPr>
      </p:pic>
      <p:sp>
        <p:nvSpPr>
          <p:cNvPr id="11" name="Flèche : courbe vers la droite 10">
            <a:extLst>
              <a:ext uri="{FF2B5EF4-FFF2-40B4-BE49-F238E27FC236}">
                <a16:creationId xmlns:a16="http://schemas.microsoft.com/office/drawing/2014/main" id="{101F39DE-39A3-4F31-85F9-EC7E131E97CF}"/>
              </a:ext>
            </a:extLst>
          </p:cNvPr>
          <p:cNvSpPr/>
          <p:nvPr/>
        </p:nvSpPr>
        <p:spPr>
          <a:xfrm rot="16200000">
            <a:off x="3645484" y="5461221"/>
            <a:ext cx="501042" cy="1715815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6" name="Flèche : courbe vers la droite 45">
            <a:extLst>
              <a:ext uri="{FF2B5EF4-FFF2-40B4-BE49-F238E27FC236}">
                <a16:creationId xmlns:a16="http://schemas.microsoft.com/office/drawing/2014/main" id="{F380EA54-A25E-46F0-8355-80903E267097}"/>
              </a:ext>
            </a:extLst>
          </p:cNvPr>
          <p:cNvSpPr/>
          <p:nvPr/>
        </p:nvSpPr>
        <p:spPr>
          <a:xfrm rot="16200000">
            <a:off x="7893896" y="5442180"/>
            <a:ext cx="501042" cy="1715815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8B3207-69CD-420F-9DA6-A07E5F8C9889}"/>
              </a:ext>
            </a:extLst>
          </p:cNvPr>
          <p:cNvSpPr/>
          <p:nvPr/>
        </p:nvSpPr>
        <p:spPr>
          <a:xfrm>
            <a:off x="4142232" y="5298510"/>
            <a:ext cx="705341" cy="256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D69B32-430B-4B5D-A105-8C5C1B8C40D6}"/>
              </a:ext>
            </a:extLst>
          </p:cNvPr>
          <p:cNvSpPr/>
          <p:nvPr/>
        </p:nvSpPr>
        <p:spPr>
          <a:xfrm>
            <a:off x="10647123" y="5554876"/>
            <a:ext cx="653441" cy="244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9" name="Image 38" descr="Une image contenant texte, capture d’écran, noir&#10;&#10;Description générée automatiquement">
            <a:extLst>
              <a:ext uri="{FF2B5EF4-FFF2-40B4-BE49-F238E27FC236}">
                <a16:creationId xmlns:a16="http://schemas.microsoft.com/office/drawing/2014/main" id="{CF587276-5564-49AD-AA87-4FF67A512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5" y="2906065"/>
            <a:ext cx="3334215" cy="2970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29A1B1-D625-4DEF-A6D3-A7D351DC01CE}"/>
              </a:ext>
            </a:extLst>
          </p:cNvPr>
          <p:cNvSpPr/>
          <p:nvPr/>
        </p:nvSpPr>
        <p:spPr>
          <a:xfrm>
            <a:off x="395823" y="4426117"/>
            <a:ext cx="2179528" cy="25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C877761-7AC1-4420-A9F2-5A6813C95139}"/>
              </a:ext>
            </a:extLst>
          </p:cNvPr>
          <p:cNvCxnSpPr>
            <a:cxnSpLocks/>
          </p:cNvCxnSpPr>
          <p:nvPr/>
        </p:nvCxnSpPr>
        <p:spPr>
          <a:xfrm>
            <a:off x="352425" y="3334637"/>
            <a:ext cx="3740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156EBCC-EB83-4A93-9563-359B327E3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09" y="1690688"/>
            <a:ext cx="9340181" cy="4501661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CB6F294-ACF0-400F-BA48-A01C6E8C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CA" b="1" dirty="0"/>
              <a:t>Configuration de Form1.cs</a:t>
            </a:r>
          </a:p>
        </p:txBody>
      </p:sp>
    </p:spTree>
    <p:extLst>
      <p:ext uri="{BB962C8B-B14F-4D97-AF65-F5344CB8AC3E}">
        <p14:creationId xmlns:p14="http://schemas.microsoft.com/office/powerpoint/2010/main" val="3344725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1202</Words>
  <Application>Microsoft Office PowerPoint</Application>
  <PresentationFormat>Grand écran</PresentationFormat>
  <Paragraphs>284</Paragraphs>
  <Slides>35</Slides>
  <Notes>5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Thème Office</vt:lpstr>
      <vt:lpstr>INTERFACE UTILISATEUR EN C #</vt:lpstr>
      <vt:lpstr>SPLASH SCREEN</vt:lpstr>
      <vt:lpstr>Création Projet</vt:lpstr>
      <vt:lpstr>Création Projet</vt:lpstr>
      <vt:lpstr>Splash Screen</vt:lpstr>
      <vt:lpstr>Configuration de Form1.cs</vt:lpstr>
      <vt:lpstr>Configuration de Form1.cs</vt:lpstr>
      <vt:lpstr>Configuration de Form1.cs</vt:lpstr>
      <vt:lpstr>Configuration de Form1.cs</vt:lpstr>
      <vt:lpstr>Configuration de la Barre de Progression</vt:lpstr>
      <vt:lpstr>Configuration de la Barre de Progression</vt:lpstr>
      <vt:lpstr>Configuration du Timer</vt:lpstr>
      <vt:lpstr>Configuration du Timer</vt:lpstr>
      <vt:lpstr>Configuration du Timer</vt:lpstr>
      <vt:lpstr>Création Nouveau Formulaire</vt:lpstr>
      <vt:lpstr>Création Nouveau Formulaire</vt:lpstr>
      <vt:lpstr>Configuration du Timer</vt:lpstr>
      <vt:lpstr>BRAVO</vt:lpstr>
      <vt:lpstr>LOGIN</vt:lpstr>
      <vt:lpstr>Configuration de Login.cs</vt:lpstr>
      <vt:lpstr>Configuration du Login.cs</vt:lpstr>
      <vt:lpstr>Configuration du Login.cs</vt:lpstr>
      <vt:lpstr>Configuration du Login.cs</vt:lpstr>
      <vt:lpstr>Configuration du Login.cs</vt:lpstr>
      <vt:lpstr>Configuration du Login.cs</vt:lpstr>
      <vt:lpstr>Configuration du Login.cs</vt:lpstr>
      <vt:lpstr>Configuration du Login.cs</vt:lpstr>
      <vt:lpstr>Configuration du Login.cs</vt:lpstr>
      <vt:lpstr>Configuration du Login.cs</vt:lpstr>
      <vt:lpstr>Création Nouveau Formulaire</vt:lpstr>
      <vt:lpstr>Création Nouveau Formulaire</vt:lpstr>
      <vt:lpstr>Configuration du Login.cs</vt:lpstr>
      <vt:lpstr>BRAVO</vt:lpstr>
      <vt:lpstr>HOME</vt:lpstr>
      <vt:lpstr>Vous êtes prêt(e) à démarrer votre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 UTILISATEUR EN C #</dc:title>
  <dc:creator>Josue Lubaki</dc:creator>
  <cp:lastModifiedBy>Josue Lubaki</cp:lastModifiedBy>
  <cp:revision>61</cp:revision>
  <dcterms:created xsi:type="dcterms:W3CDTF">2021-03-06T03:54:23Z</dcterms:created>
  <dcterms:modified xsi:type="dcterms:W3CDTF">2021-03-07T05:02:32Z</dcterms:modified>
</cp:coreProperties>
</file>